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heme/themeOverride3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4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5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6.xml" ContentType="application/vnd.openxmlformats-officedocument.themeOverr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7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0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2023/8/29 Tue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1C73CB37-759A-29F6-C442-CB41A1DC5D21}"/>
              </a:ext>
            </a:extLst>
          </p:cNvPr>
          <p:cNvGrpSpPr/>
          <p:nvPr userDrawn="1"/>
        </p:nvGrpSpPr>
        <p:grpSpPr>
          <a:xfrm>
            <a:off x="0" y="-6350"/>
            <a:ext cx="12192000" cy="6859588"/>
            <a:chOff x="0" y="-6350"/>
            <a:chExt cx="12192000" cy="685958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21A6E39E-2B4F-B61A-C73D-BDBA65BE1D25}"/>
                </a:ext>
              </a:extLst>
            </p:cNvPr>
            <p:cNvGrpSpPr/>
            <p:nvPr/>
          </p:nvGrpSpPr>
          <p:grpSpPr>
            <a:xfrm>
              <a:off x="0" y="-6350"/>
              <a:ext cx="12192000" cy="6859588"/>
              <a:chOff x="0" y="-6350"/>
              <a:chExt cx="12192000" cy="6859588"/>
            </a:xfrm>
          </p:grpSpPr>
          <p:sp>
            <p:nvSpPr>
              <p:cNvPr id="116" name="îṡliďe">
                <a:extLst>
                  <a:ext uri="{FF2B5EF4-FFF2-40B4-BE49-F238E27FC236}">
                    <a16:creationId xmlns:a16="http://schemas.microsoft.com/office/drawing/2014/main" id="{FA756808-BDFE-168F-BD7D-9D1CFA820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2563" y="-6350"/>
                <a:ext cx="1905000" cy="722313"/>
              </a:xfrm>
              <a:custGeom>
                <a:avLst/>
                <a:gdLst>
                  <a:gd name="T0" fmla="*/ 0 w 375"/>
                  <a:gd name="T1" fmla="*/ 0 h 142"/>
                  <a:gd name="T2" fmla="*/ 188 w 375"/>
                  <a:gd name="T3" fmla="*/ 142 h 142"/>
                  <a:gd name="T4" fmla="*/ 375 w 375"/>
                  <a:gd name="T5" fmla="*/ 0 h 142"/>
                  <a:gd name="T6" fmla="*/ 0 w 375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142">
                    <a:moveTo>
                      <a:pt x="0" y="0"/>
                    </a:moveTo>
                    <a:cubicBezTo>
                      <a:pt x="23" y="82"/>
                      <a:pt x="99" y="142"/>
                      <a:pt x="188" y="142"/>
                    </a:cubicBezTo>
                    <a:cubicBezTo>
                      <a:pt x="277" y="142"/>
                      <a:pt x="352" y="82"/>
                      <a:pt x="37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îSľíďê">
                <a:extLst>
                  <a:ext uri="{FF2B5EF4-FFF2-40B4-BE49-F238E27FC236}">
                    <a16:creationId xmlns:a16="http://schemas.microsoft.com/office/drawing/2014/main" id="{0E7235A1-CE7D-01DC-791C-2FCE7DA7E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9425" y="-6350"/>
                <a:ext cx="2170113" cy="925513"/>
              </a:xfrm>
              <a:custGeom>
                <a:avLst/>
                <a:gdLst>
                  <a:gd name="T0" fmla="*/ 0 w 427"/>
                  <a:gd name="T1" fmla="*/ 0 h 182"/>
                  <a:gd name="T2" fmla="*/ 214 w 427"/>
                  <a:gd name="T3" fmla="*/ 182 h 182"/>
                  <a:gd name="T4" fmla="*/ 427 w 427"/>
                  <a:gd name="T5" fmla="*/ 0 h 182"/>
                  <a:gd name="T6" fmla="*/ 0 w 427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82">
                    <a:moveTo>
                      <a:pt x="0" y="0"/>
                    </a:moveTo>
                    <a:cubicBezTo>
                      <a:pt x="16" y="103"/>
                      <a:pt x="106" y="182"/>
                      <a:pt x="214" y="182"/>
                    </a:cubicBezTo>
                    <a:cubicBezTo>
                      <a:pt x="322" y="182"/>
                      <a:pt x="411" y="103"/>
                      <a:pt x="42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ïṥľîḓé">
                <a:extLst>
                  <a:ext uri="{FF2B5EF4-FFF2-40B4-BE49-F238E27FC236}">
                    <a16:creationId xmlns:a16="http://schemas.microsoft.com/office/drawing/2014/main" id="{FD256B13-2B9E-DCE3-FC4A-CF41881CC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09338" y="1247775"/>
                <a:ext cx="476250" cy="482600"/>
              </a:xfrm>
              <a:prstGeom prst="ellipse">
                <a:avLst/>
              </a:pr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îşliďè">
                <a:extLst>
                  <a:ext uri="{FF2B5EF4-FFF2-40B4-BE49-F238E27FC236}">
                    <a16:creationId xmlns:a16="http://schemas.microsoft.com/office/drawing/2014/main" id="{7943614B-D181-A9CA-6174-6954ADF69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708650"/>
                <a:ext cx="2378075" cy="1144588"/>
              </a:xfrm>
              <a:custGeom>
                <a:avLst/>
                <a:gdLst>
                  <a:gd name="T0" fmla="*/ 66 w 468"/>
                  <a:gd name="T1" fmla="*/ 0 h 225"/>
                  <a:gd name="T2" fmla="*/ 0 w 468"/>
                  <a:gd name="T3" fmla="*/ 5 h 225"/>
                  <a:gd name="T4" fmla="*/ 0 w 468"/>
                  <a:gd name="T5" fmla="*/ 225 h 225"/>
                  <a:gd name="T6" fmla="*/ 468 w 468"/>
                  <a:gd name="T7" fmla="*/ 225 h 225"/>
                  <a:gd name="T8" fmla="*/ 66 w 468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25">
                    <a:moveTo>
                      <a:pt x="66" y="0"/>
                    </a:moveTo>
                    <a:cubicBezTo>
                      <a:pt x="44" y="0"/>
                      <a:pt x="22" y="1"/>
                      <a:pt x="0" y="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68" y="225"/>
                      <a:pt x="468" y="225"/>
                      <a:pt x="468" y="225"/>
                    </a:cubicBezTo>
                    <a:cubicBezTo>
                      <a:pt x="385" y="90"/>
                      <a:pt x="236" y="0"/>
                      <a:pt x="66" y="0"/>
                    </a:cubicBez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ïsľide">
                <a:extLst>
                  <a:ext uri="{FF2B5EF4-FFF2-40B4-BE49-F238E27FC236}">
                    <a16:creationId xmlns:a16="http://schemas.microsoft.com/office/drawing/2014/main" id="{C69F0069-F4C5-E465-777E-0CBCA1E6C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1687" y="5357813"/>
                <a:ext cx="2500313" cy="1495425"/>
              </a:xfrm>
              <a:custGeom>
                <a:avLst/>
                <a:gdLst>
                  <a:gd name="T0" fmla="*/ 492 w 492"/>
                  <a:gd name="T1" fmla="*/ 61 h 294"/>
                  <a:gd name="T2" fmla="*/ 492 w 492"/>
                  <a:gd name="T3" fmla="*/ 294 h 294"/>
                  <a:gd name="T4" fmla="*/ 0 w 492"/>
                  <a:gd name="T5" fmla="*/ 294 h 294"/>
                  <a:gd name="T6" fmla="*/ 309 w 492"/>
                  <a:gd name="T7" fmla="*/ 0 h 294"/>
                  <a:gd name="T8" fmla="*/ 492 w 492"/>
                  <a:gd name="T9" fmla="*/ 6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294">
                    <a:moveTo>
                      <a:pt x="492" y="61"/>
                    </a:moveTo>
                    <a:cubicBezTo>
                      <a:pt x="492" y="294"/>
                      <a:pt x="492" y="294"/>
                      <a:pt x="492" y="294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8" y="131"/>
                      <a:pt x="143" y="0"/>
                      <a:pt x="309" y="0"/>
                    </a:cubicBezTo>
                    <a:cubicBezTo>
                      <a:pt x="377" y="0"/>
                      <a:pt x="441" y="23"/>
                      <a:pt x="492" y="61"/>
                    </a:cubicBezTo>
                    <a:close/>
                  </a:path>
                </a:pathLst>
              </a:custGeom>
              <a:solidFill>
                <a:srgbClr val="E2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1BDE3974-1238-8CDB-2ECB-5F09707E12A6}"/>
                </a:ext>
              </a:extLst>
            </p:cNvPr>
            <p:cNvGrpSpPr/>
            <p:nvPr/>
          </p:nvGrpSpPr>
          <p:grpSpPr>
            <a:xfrm>
              <a:off x="4940300" y="825500"/>
              <a:ext cx="7172849" cy="5464072"/>
              <a:chOff x="5381625" y="1028700"/>
              <a:chExt cx="6810375" cy="5187950"/>
            </a:xfrm>
          </p:grpSpPr>
          <p:sp>
            <p:nvSpPr>
              <p:cNvPr id="13" name="î$ḻïḍe">
                <a:extLst>
                  <a:ext uri="{FF2B5EF4-FFF2-40B4-BE49-F238E27FC236}">
                    <a16:creationId xmlns:a16="http://schemas.microsoft.com/office/drawing/2014/main" id="{43356CC9-C8C3-1D0C-0244-9A0D7FA4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7200" y="3357562"/>
                <a:ext cx="2327275" cy="1346200"/>
              </a:xfrm>
              <a:custGeom>
                <a:avLst/>
                <a:gdLst>
                  <a:gd name="T0" fmla="*/ 379 w 462"/>
                  <a:gd name="T1" fmla="*/ 263 h 267"/>
                  <a:gd name="T2" fmla="*/ 456 w 462"/>
                  <a:gd name="T3" fmla="*/ 219 h 267"/>
                  <a:gd name="T4" fmla="*/ 456 w 462"/>
                  <a:gd name="T5" fmla="*/ 207 h 267"/>
                  <a:gd name="T6" fmla="*/ 103 w 462"/>
                  <a:gd name="T7" fmla="*/ 3 h 267"/>
                  <a:gd name="T8" fmla="*/ 82 w 462"/>
                  <a:gd name="T9" fmla="*/ 3 h 267"/>
                  <a:gd name="T10" fmla="*/ 5 w 462"/>
                  <a:gd name="T11" fmla="*/ 47 h 267"/>
                  <a:gd name="T12" fmla="*/ 5 w 462"/>
                  <a:gd name="T13" fmla="*/ 59 h 267"/>
                  <a:gd name="T14" fmla="*/ 358 w 462"/>
                  <a:gd name="T15" fmla="*/ 263 h 267"/>
                  <a:gd name="T16" fmla="*/ 379 w 462"/>
                  <a:gd name="T17" fmla="*/ 26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79" y="263"/>
                    </a:moveTo>
                    <a:cubicBezTo>
                      <a:pt x="456" y="219"/>
                      <a:pt x="456" y="219"/>
                      <a:pt x="456" y="219"/>
                    </a:cubicBezTo>
                    <a:cubicBezTo>
                      <a:pt x="462" y="216"/>
                      <a:pt x="462" y="210"/>
                      <a:pt x="456" y="207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97" y="0"/>
                      <a:pt x="88" y="0"/>
                      <a:pt x="82" y="3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0" y="51"/>
                      <a:pt x="0" y="56"/>
                      <a:pt x="5" y="59"/>
                    </a:cubicBezTo>
                    <a:cubicBezTo>
                      <a:pt x="358" y="263"/>
                      <a:pt x="358" y="263"/>
                      <a:pt x="358" y="263"/>
                    </a:cubicBezTo>
                    <a:cubicBezTo>
                      <a:pt x="364" y="267"/>
                      <a:pt x="373" y="267"/>
                      <a:pt x="379" y="263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iṩḻïḓe">
                <a:extLst>
                  <a:ext uri="{FF2B5EF4-FFF2-40B4-BE49-F238E27FC236}">
                    <a16:creationId xmlns:a16="http://schemas.microsoft.com/office/drawing/2014/main" id="{49FDA595-C355-8E8B-D53B-0E214EA66A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5525" y="3025775"/>
                <a:ext cx="2327275" cy="1346200"/>
              </a:xfrm>
              <a:custGeom>
                <a:avLst/>
                <a:gdLst>
                  <a:gd name="T0" fmla="*/ 380 w 462"/>
                  <a:gd name="T1" fmla="*/ 264 h 267"/>
                  <a:gd name="T2" fmla="*/ 457 w 462"/>
                  <a:gd name="T3" fmla="*/ 219 h 267"/>
                  <a:gd name="T4" fmla="*/ 457 w 462"/>
                  <a:gd name="T5" fmla="*/ 207 h 267"/>
                  <a:gd name="T6" fmla="*/ 104 w 462"/>
                  <a:gd name="T7" fmla="*/ 4 h 267"/>
                  <a:gd name="T8" fmla="*/ 83 w 462"/>
                  <a:gd name="T9" fmla="*/ 4 h 267"/>
                  <a:gd name="T10" fmla="*/ 6 w 462"/>
                  <a:gd name="T11" fmla="*/ 48 h 267"/>
                  <a:gd name="T12" fmla="*/ 6 w 462"/>
                  <a:gd name="T13" fmla="*/ 60 h 267"/>
                  <a:gd name="T14" fmla="*/ 359 w 462"/>
                  <a:gd name="T15" fmla="*/ 264 h 267"/>
                  <a:gd name="T16" fmla="*/ 380 w 462"/>
                  <a:gd name="T17" fmla="*/ 2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80" y="264"/>
                    </a:moveTo>
                    <a:cubicBezTo>
                      <a:pt x="457" y="219"/>
                      <a:pt x="457" y="219"/>
                      <a:pt x="457" y="219"/>
                    </a:cubicBezTo>
                    <a:cubicBezTo>
                      <a:pt x="462" y="216"/>
                      <a:pt x="462" y="211"/>
                      <a:pt x="457" y="207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98" y="0"/>
                      <a:pt x="89" y="0"/>
                      <a:pt x="83" y="4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0" y="51"/>
                      <a:pt x="0" y="57"/>
                      <a:pt x="6" y="60"/>
                    </a:cubicBezTo>
                    <a:cubicBezTo>
                      <a:pt x="359" y="264"/>
                      <a:pt x="359" y="264"/>
                      <a:pt x="359" y="264"/>
                    </a:cubicBezTo>
                    <a:cubicBezTo>
                      <a:pt x="365" y="267"/>
                      <a:pt x="374" y="267"/>
                      <a:pt x="380" y="264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íṡľidè">
                <a:extLst>
                  <a:ext uri="{FF2B5EF4-FFF2-40B4-BE49-F238E27FC236}">
                    <a16:creationId xmlns:a16="http://schemas.microsoft.com/office/drawing/2014/main" id="{BB51F29D-A649-0E87-6B52-CEB9954D8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738" y="3554412"/>
                <a:ext cx="3767137" cy="2178050"/>
              </a:xfrm>
              <a:custGeom>
                <a:avLst/>
                <a:gdLst>
                  <a:gd name="T0" fmla="*/ 9 w 748"/>
                  <a:gd name="T1" fmla="*/ 240 h 432"/>
                  <a:gd name="T2" fmla="*/ 332 w 748"/>
                  <a:gd name="T3" fmla="*/ 427 h 432"/>
                  <a:gd name="T4" fmla="*/ 367 w 748"/>
                  <a:gd name="T5" fmla="*/ 427 h 432"/>
                  <a:gd name="T6" fmla="*/ 738 w 748"/>
                  <a:gd name="T7" fmla="*/ 212 h 432"/>
                  <a:gd name="T8" fmla="*/ 738 w 748"/>
                  <a:gd name="T9" fmla="*/ 192 h 432"/>
                  <a:gd name="T10" fmla="*/ 415 w 748"/>
                  <a:gd name="T11" fmla="*/ 6 h 432"/>
                  <a:gd name="T12" fmla="*/ 381 w 748"/>
                  <a:gd name="T13" fmla="*/ 6 h 432"/>
                  <a:gd name="T14" fmla="*/ 9 w 748"/>
                  <a:gd name="T15" fmla="*/ 220 h 432"/>
                  <a:gd name="T16" fmla="*/ 9 w 748"/>
                  <a:gd name="T17" fmla="*/ 24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8" h="432">
                    <a:moveTo>
                      <a:pt x="9" y="240"/>
                    </a:moveTo>
                    <a:cubicBezTo>
                      <a:pt x="332" y="427"/>
                      <a:pt x="332" y="427"/>
                      <a:pt x="332" y="427"/>
                    </a:cubicBezTo>
                    <a:cubicBezTo>
                      <a:pt x="341" y="432"/>
                      <a:pt x="357" y="432"/>
                      <a:pt x="367" y="427"/>
                    </a:cubicBezTo>
                    <a:cubicBezTo>
                      <a:pt x="738" y="212"/>
                      <a:pt x="738" y="212"/>
                      <a:pt x="738" y="212"/>
                    </a:cubicBezTo>
                    <a:cubicBezTo>
                      <a:pt x="748" y="207"/>
                      <a:pt x="748" y="198"/>
                      <a:pt x="738" y="192"/>
                    </a:cubicBezTo>
                    <a:cubicBezTo>
                      <a:pt x="415" y="6"/>
                      <a:pt x="415" y="6"/>
                      <a:pt x="415" y="6"/>
                    </a:cubicBezTo>
                    <a:cubicBezTo>
                      <a:pt x="406" y="0"/>
                      <a:pt x="390" y="0"/>
                      <a:pt x="381" y="6"/>
                    </a:cubicBezTo>
                    <a:cubicBezTo>
                      <a:pt x="9" y="220"/>
                      <a:pt x="9" y="220"/>
                      <a:pt x="9" y="220"/>
                    </a:cubicBezTo>
                    <a:cubicBezTo>
                      <a:pt x="0" y="226"/>
                      <a:pt x="0" y="235"/>
                      <a:pt x="9" y="240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ïṩ1ïḋê">
                <a:extLst>
                  <a:ext uri="{FF2B5EF4-FFF2-40B4-BE49-F238E27FC236}">
                    <a16:creationId xmlns:a16="http://schemas.microsoft.com/office/drawing/2014/main" id="{BEA84EBE-5D67-C17C-E19C-2004A47A5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9713" y="1084262"/>
                <a:ext cx="246062" cy="377825"/>
              </a:xfrm>
              <a:custGeom>
                <a:avLst/>
                <a:gdLst>
                  <a:gd name="T0" fmla="*/ 155 w 155"/>
                  <a:gd name="T1" fmla="*/ 0 h 238"/>
                  <a:gd name="T2" fmla="*/ 155 w 155"/>
                  <a:gd name="T3" fmla="*/ 238 h 238"/>
                  <a:gd name="T4" fmla="*/ 0 w 155"/>
                  <a:gd name="T5" fmla="*/ 146 h 238"/>
                  <a:gd name="T6" fmla="*/ 0 w 155"/>
                  <a:gd name="T7" fmla="*/ 89 h 238"/>
                  <a:gd name="T8" fmla="*/ 155 w 155"/>
                  <a:gd name="T9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238">
                    <a:moveTo>
                      <a:pt x="155" y="0"/>
                    </a:moveTo>
                    <a:lnTo>
                      <a:pt x="155" y="238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7C25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iṣľïdê">
                <a:extLst>
                  <a:ext uri="{FF2B5EF4-FFF2-40B4-BE49-F238E27FC236}">
                    <a16:creationId xmlns:a16="http://schemas.microsoft.com/office/drawing/2014/main" id="{DB08BECC-E248-B5F4-4B77-1EC94D4DA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1675" y="1920875"/>
                <a:ext cx="106362" cy="2163763"/>
              </a:xfrm>
              <a:custGeom>
                <a:avLst/>
                <a:gdLst>
                  <a:gd name="T0" fmla="*/ 5 w 21"/>
                  <a:gd name="T1" fmla="*/ 416 h 429"/>
                  <a:gd name="T2" fmla="*/ 5 w 21"/>
                  <a:gd name="T3" fmla="*/ 44 h 429"/>
                  <a:gd name="T4" fmla="*/ 5 w 21"/>
                  <a:gd name="T5" fmla="*/ 27 h 429"/>
                  <a:gd name="T6" fmla="*/ 0 w 21"/>
                  <a:gd name="T7" fmla="*/ 9 h 429"/>
                  <a:gd name="T8" fmla="*/ 16 w 21"/>
                  <a:gd name="T9" fmla="*/ 0 h 429"/>
                  <a:gd name="T10" fmla="*/ 21 w 21"/>
                  <a:gd name="T11" fmla="*/ 16 h 429"/>
                  <a:gd name="T12" fmla="*/ 21 w 21"/>
                  <a:gd name="T13" fmla="*/ 23 h 429"/>
                  <a:gd name="T14" fmla="*/ 21 w 21"/>
                  <a:gd name="T15" fmla="*/ 26 h 429"/>
                  <a:gd name="T16" fmla="*/ 21 w 21"/>
                  <a:gd name="T17" fmla="*/ 30 h 429"/>
                  <a:gd name="T18" fmla="*/ 21 w 21"/>
                  <a:gd name="T19" fmla="*/ 32 h 429"/>
                  <a:gd name="T20" fmla="*/ 21 w 21"/>
                  <a:gd name="T21" fmla="*/ 33 h 429"/>
                  <a:gd name="T22" fmla="*/ 21 w 21"/>
                  <a:gd name="T23" fmla="*/ 34 h 429"/>
                  <a:gd name="T24" fmla="*/ 21 w 21"/>
                  <a:gd name="T25" fmla="*/ 35 h 429"/>
                  <a:gd name="T26" fmla="*/ 21 w 21"/>
                  <a:gd name="T27" fmla="*/ 407 h 429"/>
                  <a:gd name="T28" fmla="*/ 13 w 21"/>
                  <a:gd name="T29" fmla="*/ 422 h 429"/>
                  <a:gd name="T30" fmla="*/ 0 w 21"/>
                  <a:gd name="T31" fmla="*/ 429 h 429"/>
                  <a:gd name="T32" fmla="*/ 5 w 21"/>
                  <a:gd name="T33" fmla="*/ 416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29">
                    <a:moveTo>
                      <a:pt x="5" y="416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407"/>
                      <a:pt x="21" y="407"/>
                      <a:pt x="21" y="407"/>
                    </a:cubicBezTo>
                    <a:cubicBezTo>
                      <a:pt x="21" y="413"/>
                      <a:pt x="17" y="419"/>
                      <a:pt x="13" y="422"/>
                    </a:cubicBezTo>
                    <a:cubicBezTo>
                      <a:pt x="11" y="423"/>
                      <a:pt x="0" y="429"/>
                      <a:pt x="0" y="429"/>
                    </a:cubicBezTo>
                    <a:cubicBezTo>
                      <a:pt x="5" y="426"/>
                      <a:pt x="5" y="420"/>
                      <a:pt x="5" y="41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ïṥḻíḓé">
                <a:extLst>
                  <a:ext uri="{FF2B5EF4-FFF2-40B4-BE49-F238E27FC236}">
                    <a16:creationId xmlns:a16="http://schemas.microsoft.com/office/drawing/2014/main" id="{1BD8A01B-48F4-5EC4-1CE9-D7BA7BACA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775" y="1109662"/>
                <a:ext cx="1511300" cy="3000375"/>
              </a:xfrm>
              <a:custGeom>
                <a:avLst/>
                <a:gdLst>
                  <a:gd name="T0" fmla="*/ 283 w 300"/>
                  <a:gd name="T1" fmla="*/ 158 h 595"/>
                  <a:gd name="T2" fmla="*/ 267 w 300"/>
                  <a:gd name="T3" fmla="*/ 149 h 595"/>
                  <a:gd name="T4" fmla="*/ 267 w 300"/>
                  <a:gd name="T5" fmla="*/ 149 h 595"/>
                  <a:gd name="T6" fmla="*/ 13 w 300"/>
                  <a:gd name="T7" fmla="*/ 2 h 595"/>
                  <a:gd name="T8" fmla="*/ 12 w 300"/>
                  <a:gd name="T9" fmla="*/ 2 h 595"/>
                  <a:gd name="T10" fmla="*/ 11 w 300"/>
                  <a:gd name="T11" fmla="*/ 1 h 595"/>
                  <a:gd name="T12" fmla="*/ 10 w 300"/>
                  <a:gd name="T13" fmla="*/ 1 h 595"/>
                  <a:gd name="T14" fmla="*/ 8 w 300"/>
                  <a:gd name="T15" fmla="*/ 1 h 595"/>
                  <a:gd name="T16" fmla="*/ 6 w 300"/>
                  <a:gd name="T17" fmla="*/ 0 h 595"/>
                  <a:gd name="T18" fmla="*/ 4 w 300"/>
                  <a:gd name="T19" fmla="*/ 1 h 595"/>
                  <a:gd name="T20" fmla="*/ 3 w 300"/>
                  <a:gd name="T21" fmla="*/ 1 h 595"/>
                  <a:gd name="T22" fmla="*/ 1 w 300"/>
                  <a:gd name="T23" fmla="*/ 1 h 595"/>
                  <a:gd name="T24" fmla="*/ 1 w 300"/>
                  <a:gd name="T25" fmla="*/ 2 h 595"/>
                  <a:gd name="T26" fmla="*/ 0 w 300"/>
                  <a:gd name="T27" fmla="*/ 2 h 595"/>
                  <a:gd name="T28" fmla="*/ 0 w 300"/>
                  <a:gd name="T29" fmla="*/ 2 h 595"/>
                  <a:gd name="T30" fmla="*/ 0 w 300"/>
                  <a:gd name="T31" fmla="*/ 51 h 595"/>
                  <a:gd name="T32" fmla="*/ 0 w 300"/>
                  <a:gd name="T33" fmla="*/ 70 h 595"/>
                  <a:gd name="T34" fmla="*/ 2 w 300"/>
                  <a:gd name="T35" fmla="*/ 409 h 595"/>
                  <a:gd name="T36" fmla="*/ 19 w 300"/>
                  <a:gd name="T37" fmla="*/ 439 h 595"/>
                  <a:gd name="T38" fmla="*/ 235 w 300"/>
                  <a:gd name="T39" fmla="*/ 562 h 595"/>
                  <a:gd name="T40" fmla="*/ 282 w 300"/>
                  <a:gd name="T41" fmla="*/ 589 h 595"/>
                  <a:gd name="T42" fmla="*/ 300 w 300"/>
                  <a:gd name="T43" fmla="*/ 579 h 595"/>
                  <a:gd name="T44" fmla="*/ 300 w 300"/>
                  <a:gd name="T45" fmla="*/ 205 h 595"/>
                  <a:gd name="T46" fmla="*/ 300 w 300"/>
                  <a:gd name="T47" fmla="*/ 188 h 595"/>
                  <a:gd name="T48" fmla="*/ 295 w 300"/>
                  <a:gd name="T49" fmla="*/ 170 h 595"/>
                  <a:gd name="T50" fmla="*/ 283 w 300"/>
                  <a:gd name="T51" fmla="*/ 15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95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409"/>
                      <a:pt x="2" y="409"/>
                      <a:pt x="2" y="409"/>
                    </a:cubicBezTo>
                    <a:cubicBezTo>
                      <a:pt x="2" y="420"/>
                      <a:pt x="10" y="433"/>
                      <a:pt x="19" y="439"/>
                    </a:cubicBezTo>
                    <a:cubicBezTo>
                      <a:pt x="235" y="562"/>
                      <a:pt x="235" y="562"/>
                      <a:pt x="235" y="562"/>
                    </a:cubicBezTo>
                    <a:cubicBezTo>
                      <a:pt x="282" y="589"/>
                      <a:pt x="282" y="589"/>
                      <a:pt x="282" y="589"/>
                    </a:cubicBezTo>
                    <a:cubicBezTo>
                      <a:pt x="292" y="595"/>
                      <a:pt x="300" y="590"/>
                      <a:pt x="300" y="579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8"/>
                      <a:pt x="300" y="188"/>
                      <a:pt x="300" y="188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7" y="161"/>
                      <a:pt x="283" y="158"/>
                    </a:cubicBez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iS1íḑè">
                <a:extLst>
                  <a:ext uri="{FF2B5EF4-FFF2-40B4-BE49-F238E27FC236}">
                    <a16:creationId xmlns:a16="http://schemas.microsoft.com/office/drawing/2014/main" id="{1B962753-3E61-AB4E-A710-C79E84207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58875"/>
                <a:ext cx="1657350" cy="3016250"/>
              </a:xfrm>
              <a:custGeom>
                <a:avLst/>
                <a:gdLst>
                  <a:gd name="T0" fmla="*/ 46 w 329"/>
                  <a:gd name="T1" fmla="*/ 0 h 598"/>
                  <a:gd name="T2" fmla="*/ 319 w 329"/>
                  <a:gd name="T3" fmla="*/ 158 h 598"/>
                  <a:gd name="T4" fmla="*/ 329 w 329"/>
                  <a:gd name="T5" fmla="*/ 175 h 598"/>
                  <a:gd name="T6" fmla="*/ 329 w 329"/>
                  <a:gd name="T7" fmla="*/ 565 h 598"/>
                  <a:gd name="T8" fmla="*/ 324 w 329"/>
                  <a:gd name="T9" fmla="*/ 574 h 598"/>
                  <a:gd name="T10" fmla="*/ 282 w 329"/>
                  <a:gd name="T11" fmla="*/ 598 h 598"/>
                  <a:gd name="T12" fmla="*/ 283 w 329"/>
                  <a:gd name="T13" fmla="*/ 190 h 598"/>
                  <a:gd name="T14" fmla="*/ 0 w 329"/>
                  <a:gd name="T15" fmla="*/ 27 h 598"/>
                  <a:gd name="T16" fmla="*/ 46 w 329"/>
                  <a:gd name="T17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98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2"/>
                      <a:pt x="329" y="168"/>
                      <a:pt x="329" y="175"/>
                    </a:cubicBezTo>
                    <a:cubicBezTo>
                      <a:pt x="329" y="565"/>
                      <a:pt x="329" y="565"/>
                      <a:pt x="329" y="565"/>
                    </a:cubicBezTo>
                    <a:cubicBezTo>
                      <a:pt x="329" y="568"/>
                      <a:pt x="327" y="572"/>
                      <a:pt x="324" y="574"/>
                    </a:cubicBezTo>
                    <a:cubicBezTo>
                      <a:pt x="282" y="598"/>
                      <a:pt x="282" y="598"/>
                      <a:pt x="282" y="598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ïṧ1ïḓé">
                <a:extLst>
                  <a:ext uri="{FF2B5EF4-FFF2-40B4-BE49-F238E27FC236}">
                    <a16:creationId xmlns:a16="http://schemas.microsoft.com/office/drawing/2014/main" id="{7FCB823B-D598-B8E9-4686-1FCA0A3F9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4975" y="1992312"/>
                <a:ext cx="236537" cy="2182813"/>
              </a:xfrm>
              <a:custGeom>
                <a:avLst/>
                <a:gdLst>
                  <a:gd name="T0" fmla="*/ 47 w 47"/>
                  <a:gd name="T1" fmla="*/ 10 h 433"/>
                  <a:gd name="T2" fmla="*/ 47 w 47"/>
                  <a:gd name="T3" fmla="*/ 400 h 433"/>
                  <a:gd name="T4" fmla="*/ 42 w 47"/>
                  <a:gd name="T5" fmla="*/ 409 h 433"/>
                  <a:gd name="T6" fmla="*/ 0 w 47"/>
                  <a:gd name="T7" fmla="*/ 433 h 433"/>
                  <a:gd name="T8" fmla="*/ 1 w 47"/>
                  <a:gd name="T9" fmla="*/ 25 h 433"/>
                  <a:gd name="T10" fmla="*/ 44 w 47"/>
                  <a:gd name="T11" fmla="*/ 0 h 433"/>
                  <a:gd name="T12" fmla="*/ 47 w 47"/>
                  <a:gd name="T13" fmla="*/ 1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33">
                    <a:moveTo>
                      <a:pt x="47" y="10"/>
                    </a:moveTo>
                    <a:cubicBezTo>
                      <a:pt x="47" y="400"/>
                      <a:pt x="47" y="400"/>
                      <a:pt x="47" y="400"/>
                    </a:cubicBezTo>
                    <a:cubicBezTo>
                      <a:pt x="47" y="403"/>
                      <a:pt x="45" y="407"/>
                      <a:pt x="42" y="40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ïṧḻïḋé">
                <a:extLst>
                  <a:ext uri="{FF2B5EF4-FFF2-40B4-BE49-F238E27FC236}">
                    <a16:creationId xmlns:a16="http://schemas.microsoft.com/office/drawing/2014/main" id="{CA459BE9-9A63-E407-651A-D03222265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39825"/>
                <a:ext cx="273050" cy="150813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ïŝḻiḓê">
                <a:extLst>
                  <a:ext uri="{FF2B5EF4-FFF2-40B4-BE49-F238E27FC236}">
                    <a16:creationId xmlns:a16="http://schemas.microsoft.com/office/drawing/2014/main" id="{9DC38ECB-1F30-3B7B-154D-AB65D1460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0" y="2108200"/>
                <a:ext cx="106362" cy="2166938"/>
              </a:xfrm>
              <a:custGeom>
                <a:avLst/>
                <a:gdLst>
                  <a:gd name="T0" fmla="*/ 21 w 21"/>
                  <a:gd name="T1" fmla="*/ 27 h 430"/>
                  <a:gd name="T2" fmla="*/ 21 w 21"/>
                  <a:gd name="T3" fmla="*/ 34 h 430"/>
                  <a:gd name="T4" fmla="*/ 21 w 21"/>
                  <a:gd name="T5" fmla="*/ 35 h 430"/>
                  <a:gd name="T6" fmla="*/ 21 w 21"/>
                  <a:gd name="T7" fmla="*/ 241 h 430"/>
                  <a:gd name="T8" fmla="*/ 21 w 21"/>
                  <a:gd name="T9" fmla="*/ 408 h 430"/>
                  <a:gd name="T10" fmla="*/ 13 w 21"/>
                  <a:gd name="T11" fmla="*/ 422 h 430"/>
                  <a:gd name="T12" fmla="*/ 0 w 21"/>
                  <a:gd name="T13" fmla="*/ 430 h 430"/>
                  <a:gd name="T14" fmla="*/ 5 w 21"/>
                  <a:gd name="T15" fmla="*/ 417 h 430"/>
                  <a:gd name="T16" fmla="*/ 5 w 21"/>
                  <a:gd name="T17" fmla="*/ 232 h 430"/>
                  <a:gd name="T18" fmla="*/ 5 w 21"/>
                  <a:gd name="T19" fmla="*/ 45 h 430"/>
                  <a:gd name="T20" fmla="*/ 5 w 21"/>
                  <a:gd name="T21" fmla="*/ 27 h 430"/>
                  <a:gd name="T22" fmla="*/ 0 w 21"/>
                  <a:gd name="T23" fmla="*/ 10 h 430"/>
                  <a:gd name="T24" fmla="*/ 16 w 21"/>
                  <a:gd name="T25" fmla="*/ 0 h 430"/>
                  <a:gd name="T26" fmla="*/ 21 w 21"/>
                  <a:gd name="T27" fmla="*/ 17 h 430"/>
                  <a:gd name="T28" fmla="*/ 21 w 21"/>
                  <a:gd name="T29" fmla="*/ 24 h 430"/>
                  <a:gd name="T30" fmla="*/ 21 w 21"/>
                  <a:gd name="T31" fmla="*/ 27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30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41"/>
                      <a:pt x="21" y="241"/>
                      <a:pt x="21" y="241"/>
                    </a:cubicBezTo>
                    <a:cubicBezTo>
                      <a:pt x="21" y="408"/>
                      <a:pt x="21" y="408"/>
                      <a:pt x="21" y="408"/>
                    </a:cubicBezTo>
                    <a:cubicBezTo>
                      <a:pt x="21" y="413"/>
                      <a:pt x="17" y="420"/>
                      <a:pt x="13" y="422"/>
                    </a:cubicBezTo>
                    <a:cubicBezTo>
                      <a:pt x="11" y="423"/>
                      <a:pt x="0" y="430"/>
                      <a:pt x="0" y="430"/>
                    </a:cubicBezTo>
                    <a:cubicBezTo>
                      <a:pt x="5" y="427"/>
                      <a:pt x="5" y="420"/>
                      <a:pt x="5" y="417"/>
                    </a:cubicBezTo>
                    <a:cubicBezTo>
                      <a:pt x="5" y="232"/>
                      <a:pt x="5" y="232"/>
                      <a:pt x="5" y="23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6"/>
                      <a:pt x="21" y="11"/>
                      <a:pt x="21" y="17"/>
                    </a:cubicBezTo>
                    <a:cubicBezTo>
                      <a:pt x="21" y="19"/>
                      <a:pt x="21" y="22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îśľide">
                <a:extLst>
                  <a:ext uri="{FF2B5EF4-FFF2-40B4-BE49-F238E27FC236}">
                    <a16:creationId xmlns:a16="http://schemas.microsoft.com/office/drawing/2014/main" id="{2CF0FCCB-48F4-763B-30D3-97181FF91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239837"/>
                <a:ext cx="1511300" cy="3055938"/>
              </a:xfrm>
              <a:custGeom>
                <a:avLst/>
                <a:gdLst>
                  <a:gd name="T0" fmla="*/ 300 w 300"/>
                  <a:gd name="T1" fmla="*/ 591 h 606"/>
                  <a:gd name="T2" fmla="*/ 300 w 300"/>
                  <a:gd name="T3" fmla="*/ 536 h 606"/>
                  <a:gd name="T4" fmla="*/ 300 w 300"/>
                  <a:gd name="T5" fmla="*/ 217 h 606"/>
                  <a:gd name="T6" fmla="*/ 300 w 300"/>
                  <a:gd name="T7" fmla="*/ 199 h 606"/>
                  <a:gd name="T8" fmla="*/ 295 w 300"/>
                  <a:gd name="T9" fmla="*/ 182 h 606"/>
                  <a:gd name="T10" fmla="*/ 282 w 300"/>
                  <a:gd name="T11" fmla="*/ 169 h 606"/>
                  <a:gd name="T12" fmla="*/ 267 w 300"/>
                  <a:gd name="T13" fmla="*/ 160 h 606"/>
                  <a:gd name="T14" fmla="*/ 267 w 300"/>
                  <a:gd name="T15" fmla="*/ 160 h 606"/>
                  <a:gd name="T16" fmla="*/ 65 w 300"/>
                  <a:gd name="T17" fmla="*/ 44 h 606"/>
                  <a:gd name="T18" fmla="*/ 18 w 300"/>
                  <a:gd name="T19" fmla="*/ 16 h 606"/>
                  <a:gd name="T20" fmla="*/ 7 w 300"/>
                  <a:gd name="T21" fmla="*/ 10 h 606"/>
                  <a:gd name="T22" fmla="*/ 4 w 300"/>
                  <a:gd name="T23" fmla="*/ 8 h 606"/>
                  <a:gd name="T24" fmla="*/ 3 w 300"/>
                  <a:gd name="T25" fmla="*/ 6 h 606"/>
                  <a:gd name="T26" fmla="*/ 1 w 300"/>
                  <a:gd name="T27" fmla="*/ 5 h 606"/>
                  <a:gd name="T28" fmla="*/ 1 w 300"/>
                  <a:gd name="T29" fmla="*/ 4 h 606"/>
                  <a:gd name="T30" fmla="*/ 1 w 300"/>
                  <a:gd name="T31" fmla="*/ 3 h 606"/>
                  <a:gd name="T32" fmla="*/ 0 w 300"/>
                  <a:gd name="T33" fmla="*/ 2 h 606"/>
                  <a:gd name="T34" fmla="*/ 0 w 300"/>
                  <a:gd name="T35" fmla="*/ 1 h 606"/>
                  <a:gd name="T36" fmla="*/ 0 w 300"/>
                  <a:gd name="T37" fmla="*/ 0 h 606"/>
                  <a:gd name="T38" fmla="*/ 0 w 300"/>
                  <a:gd name="T39" fmla="*/ 418 h 606"/>
                  <a:gd name="T40" fmla="*/ 18 w 300"/>
                  <a:gd name="T41" fmla="*/ 448 h 606"/>
                  <a:gd name="T42" fmla="*/ 282 w 300"/>
                  <a:gd name="T43" fmla="*/ 601 h 606"/>
                  <a:gd name="T44" fmla="*/ 300 w 300"/>
                  <a:gd name="T45" fmla="*/ 591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606">
                    <a:moveTo>
                      <a:pt x="300" y="591"/>
                    </a:moveTo>
                    <a:cubicBezTo>
                      <a:pt x="300" y="536"/>
                      <a:pt x="300" y="536"/>
                      <a:pt x="300" y="536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2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0" y="429"/>
                      <a:pt x="8" y="442"/>
                      <a:pt x="18" y="448"/>
                    </a:cubicBezTo>
                    <a:cubicBezTo>
                      <a:pt x="282" y="601"/>
                      <a:pt x="282" y="601"/>
                      <a:pt x="282" y="601"/>
                    </a:cubicBezTo>
                    <a:cubicBezTo>
                      <a:pt x="292" y="606"/>
                      <a:pt x="300" y="602"/>
                      <a:pt x="300" y="591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íşļïde">
                <a:extLst>
                  <a:ext uri="{FF2B5EF4-FFF2-40B4-BE49-F238E27FC236}">
                    <a16:creationId xmlns:a16="http://schemas.microsoft.com/office/drawing/2014/main" id="{569755EE-51AA-2488-5795-85244A570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028700"/>
                <a:ext cx="1893887" cy="1128713"/>
              </a:xfrm>
              <a:custGeom>
                <a:avLst/>
                <a:gdLst>
                  <a:gd name="T0" fmla="*/ 29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8 h 224"/>
                  <a:gd name="T8" fmla="*/ 66 w 376"/>
                  <a:gd name="T9" fmla="*/ 17 h 224"/>
                  <a:gd name="T10" fmla="*/ 68 w 376"/>
                  <a:gd name="T11" fmla="*/ 17 h 224"/>
                  <a:gd name="T12" fmla="*/ 69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8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4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8 w 376"/>
                  <a:gd name="T39" fmla="*/ 161 h 224"/>
                  <a:gd name="T40" fmla="*/ 356 w 376"/>
                  <a:gd name="T41" fmla="*/ 160 h 224"/>
                  <a:gd name="T42" fmla="*/ 352 w 376"/>
                  <a:gd name="T43" fmla="*/ 158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5 h 224"/>
                  <a:gd name="T70" fmla="*/ 1 w 376"/>
                  <a:gd name="T71" fmla="*/ 46 h 224"/>
                  <a:gd name="T72" fmla="*/ 1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2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3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29 w 376"/>
                  <a:gd name="T111" fmla="*/ 46 h 224"/>
                  <a:gd name="T112" fmla="*/ 29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29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69" y="17"/>
                    </a:cubicBezTo>
                    <a:cubicBezTo>
                      <a:pt x="70" y="17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8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4"/>
                      <a:pt x="348" y="174"/>
                      <a:pt x="348" y="174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4"/>
                      <a:pt x="360" y="162"/>
                      <a:pt x="358" y="161"/>
                    </a:cubicBezTo>
                    <a:cubicBezTo>
                      <a:pt x="356" y="160"/>
                      <a:pt x="356" y="160"/>
                      <a:pt x="356" y="160"/>
                    </a:cubicBezTo>
                    <a:cubicBezTo>
                      <a:pt x="354" y="159"/>
                      <a:pt x="353" y="158"/>
                      <a:pt x="352" y="158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0" y="157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1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2" y="211"/>
                      <a:pt x="282" y="211"/>
                      <a:pt x="282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5" y="200"/>
                      <a:pt x="293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5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6" y="44"/>
                      <a:pt x="26" y="40"/>
                      <a:pt x="29" y="38"/>
                    </a:cubicBez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íṣḻïdè">
                <a:extLst>
                  <a:ext uri="{FF2B5EF4-FFF2-40B4-BE49-F238E27FC236}">
                    <a16:creationId xmlns:a16="http://schemas.microsoft.com/office/drawing/2014/main" id="{B06D09C2-B7D3-698C-48C5-096054441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9963" y="1527175"/>
                <a:ext cx="242887" cy="379413"/>
              </a:xfrm>
              <a:custGeom>
                <a:avLst/>
                <a:gdLst>
                  <a:gd name="T0" fmla="*/ 153 w 153"/>
                  <a:gd name="T1" fmla="*/ 0 h 239"/>
                  <a:gd name="T2" fmla="*/ 153 w 153"/>
                  <a:gd name="T3" fmla="*/ 239 h 239"/>
                  <a:gd name="T4" fmla="*/ 0 w 153"/>
                  <a:gd name="T5" fmla="*/ 146 h 239"/>
                  <a:gd name="T6" fmla="*/ 0 w 153"/>
                  <a:gd name="T7" fmla="*/ 89 h 239"/>
                  <a:gd name="T8" fmla="*/ 153 w 153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239">
                    <a:moveTo>
                      <a:pt x="153" y="0"/>
                    </a:moveTo>
                    <a:lnTo>
                      <a:pt x="153" y="239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î$ḻîďè">
                <a:extLst>
                  <a:ext uri="{FF2B5EF4-FFF2-40B4-BE49-F238E27FC236}">
                    <a16:creationId xmlns:a16="http://schemas.microsoft.com/office/drawing/2014/main" id="{11D61690-DB8D-F035-07D9-9BB5A0A84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750" y="2365375"/>
                <a:ext cx="104775" cy="2066925"/>
              </a:xfrm>
              <a:custGeom>
                <a:avLst/>
                <a:gdLst>
                  <a:gd name="T0" fmla="*/ 5 w 21"/>
                  <a:gd name="T1" fmla="*/ 397 h 410"/>
                  <a:gd name="T2" fmla="*/ 5 w 21"/>
                  <a:gd name="T3" fmla="*/ 44 h 410"/>
                  <a:gd name="T4" fmla="*/ 5 w 21"/>
                  <a:gd name="T5" fmla="*/ 26 h 410"/>
                  <a:gd name="T6" fmla="*/ 0 w 21"/>
                  <a:gd name="T7" fmla="*/ 9 h 410"/>
                  <a:gd name="T8" fmla="*/ 16 w 21"/>
                  <a:gd name="T9" fmla="*/ 0 h 410"/>
                  <a:gd name="T10" fmla="*/ 21 w 21"/>
                  <a:gd name="T11" fmla="*/ 16 h 410"/>
                  <a:gd name="T12" fmla="*/ 21 w 21"/>
                  <a:gd name="T13" fmla="*/ 23 h 410"/>
                  <a:gd name="T14" fmla="*/ 21 w 21"/>
                  <a:gd name="T15" fmla="*/ 26 h 410"/>
                  <a:gd name="T16" fmla="*/ 21 w 21"/>
                  <a:gd name="T17" fmla="*/ 30 h 410"/>
                  <a:gd name="T18" fmla="*/ 21 w 21"/>
                  <a:gd name="T19" fmla="*/ 32 h 410"/>
                  <a:gd name="T20" fmla="*/ 21 w 21"/>
                  <a:gd name="T21" fmla="*/ 33 h 410"/>
                  <a:gd name="T22" fmla="*/ 21 w 21"/>
                  <a:gd name="T23" fmla="*/ 34 h 410"/>
                  <a:gd name="T24" fmla="*/ 21 w 21"/>
                  <a:gd name="T25" fmla="*/ 35 h 410"/>
                  <a:gd name="T26" fmla="*/ 21 w 21"/>
                  <a:gd name="T27" fmla="*/ 388 h 410"/>
                  <a:gd name="T28" fmla="*/ 13 w 21"/>
                  <a:gd name="T29" fmla="*/ 403 h 410"/>
                  <a:gd name="T30" fmla="*/ 0 w 21"/>
                  <a:gd name="T31" fmla="*/ 410 h 410"/>
                  <a:gd name="T32" fmla="*/ 5 w 21"/>
                  <a:gd name="T33" fmla="*/ 39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10">
                    <a:moveTo>
                      <a:pt x="5" y="397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1"/>
                      <a:pt x="21" y="32"/>
                    </a:cubicBezTo>
                    <a:cubicBezTo>
                      <a:pt x="21" y="32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88"/>
                      <a:pt x="21" y="388"/>
                      <a:pt x="21" y="388"/>
                    </a:cubicBezTo>
                    <a:cubicBezTo>
                      <a:pt x="21" y="394"/>
                      <a:pt x="18" y="400"/>
                      <a:pt x="13" y="403"/>
                    </a:cubicBezTo>
                    <a:cubicBezTo>
                      <a:pt x="11" y="404"/>
                      <a:pt x="0" y="410"/>
                      <a:pt x="0" y="410"/>
                    </a:cubicBezTo>
                    <a:cubicBezTo>
                      <a:pt x="5" y="408"/>
                      <a:pt x="5" y="401"/>
                      <a:pt x="5" y="397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ïṧľíḍe">
                <a:extLst>
                  <a:ext uri="{FF2B5EF4-FFF2-40B4-BE49-F238E27FC236}">
                    <a16:creationId xmlns:a16="http://schemas.microsoft.com/office/drawing/2014/main" id="{9099C064-4EBF-6C22-86A7-DA12E532D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2850" y="1552575"/>
                <a:ext cx="1511300" cy="2905125"/>
              </a:xfrm>
              <a:custGeom>
                <a:avLst/>
                <a:gdLst>
                  <a:gd name="T0" fmla="*/ 283 w 300"/>
                  <a:gd name="T1" fmla="*/ 158 h 576"/>
                  <a:gd name="T2" fmla="*/ 267 w 300"/>
                  <a:gd name="T3" fmla="*/ 149 h 576"/>
                  <a:gd name="T4" fmla="*/ 267 w 300"/>
                  <a:gd name="T5" fmla="*/ 149 h 576"/>
                  <a:gd name="T6" fmla="*/ 13 w 300"/>
                  <a:gd name="T7" fmla="*/ 2 h 576"/>
                  <a:gd name="T8" fmla="*/ 12 w 300"/>
                  <a:gd name="T9" fmla="*/ 1 h 576"/>
                  <a:gd name="T10" fmla="*/ 11 w 300"/>
                  <a:gd name="T11" fmla="*/ 1 h 576"/>
                  <a:gd name="T12" fmla="*/ 10 w 300"/>
                  <a:gd name="T13" fmla="*/ 1 h 576"/>
                  <a:gd name="T14" fmla="*/ 8 w 300"/>
                  <a:gd name="T15" fmla="*/ 1 h 576"/>
                  <a:gd name="T16" fmla="*/ 6 w 300"/>
                  <a:gd name="T17" fmla="*/ 0 h 576"/>
                  <a:gd name="T18" fmla="*/ 5 w 300"/>
                  <a:gd name="T19" fmla="*/ 1 h 576"/>
                  <a:gd name="T20" fmla="*/ 3 w 300"/>
                  <a:gd name="T21" fmla="*/ 1 h 576"/>
                  <a:gd name="T22" fmla="*/ 1 w 300"/>
                  <a:gd name="T23" fmla="*/ 1 h 576"/>
                  <a:gd name="T24" fmla="*/ 1 w 300"/>
                  <a:gd name="T25" fmla="*/ 1 h 576"/>
                  <a:gd name="T26" fmla="*/ 0 w 300"/>
                  <a:gd name="T27" fmla="*/ 2 h 576"/>
                  <a:gd name="T28" fmla="*/ 0 w 300"/>
                  <a:gd name="T29" fmla="*/ 2 h 576"/>
                  <a:gd name="T30" fmla="*/ 0 w 300"/>
                  <a:gd name="T31" fmla="*/ 51 h 576"/>
                  <a:gd name="T32" fmla="*/ 0 w 300"/>
                  <a:gd name="T33" fmla="*/ 70 h 576"/>
                  <a:gd name="T34" fmla="*/ 2 w 300"/>
                  <a:gd name="T35" fmla="*/ 390 h 576"/>
                  <a:gd name="T36" fmla="*/ 19 w 300"/>
                  <a:gd name="T37" fmla="*/ 420 h 576"/>
                  <a:gd name="T38" fmla="*/ 235 w 300"/>
                  <a:gd name="T39" fmla="*/ 543 h 576"/>
                  <a:gd name="T40" fmla="*/ 283 w 300"/>
                  <a:gd name="T41" fmla="*/ 570 h 576"/>
                  <a:gd name="T42" fmla="*/ 300 w 300"/>
                  <a:gd name="T43" fmla="*/ 560 h 576"/>
                  <a:gd name="T44" fmla="*/ 300 w 300"/>
                  <a:gd name="T45" fmla="*/ 205 h 576"/>
                  <a:gd name="T46" fmla="*/ 300 w 300"/>
                  <a:gd name="T47" fmla="*/ 187 h 576"/>
                  <a:gd name="T48" fmla="*/ 295 w 300"/>
                  <a:gd name="T49" fmla="*/ 170 h 576"/>
                  <a:gd name="T50" fmla="*/ 283 w 300"/>
                  <a:gd name="T51" fmla="*/ 158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76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390"/>
                      <a:pt x="2" y="390"/>
                      <a:pt x="2" y="390"/>
                    </a:cubicBezTo>
                    <a:cubicBezTo>
                      <a:pt x="2" y="401"/>
                      <a:pt x="10" y="414"/>
                      <a:pt x="19" y="420"/>
                    </a:cubicBezTo>
                    <a:cubicBezTo>
                      <a:pt x="235" y="543"/>
                      <a:pt x="235" y="543"/>
                      <a:pt x="235" y="543"/>
                    </a:cubicBezTo>
                    <a:cubicBezTo>
                      <a:pt x="283" y="570"/>
                      <a:pt x="283" y="570"/>
                      <a:pt x="283" y="570"/>
                    </a:cubicBezTo>
                    <a:cubicBezTo>
                      <a:pt x="292" y="576"/>
                      <a:pt x="300" y="571"/>
                      <a:pt x="300" y="560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7"/>
                      <a:pt x="300" y="187"/>
                      <a:pt x="300" y="187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8" y="160"/>
                      <a:pt x="283" y="158"/>
                    </a:cubicBezTo>
                    <a:close/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ïSlíḑè">
                <a:extLst>
                  <a:ext uri="{FF2B5EF4-FFF2-40B4-BE49-F238E27FC236}">
                    <a16:creationId xmlns:a16="http://schemas.microsoft.com/office/drawing/2014/main" id="{BDEA5704-808E-71F2-045F-AB63B42C9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603375"/>
                <a:ext cx="1657350" cy="2919413"/>
              </a:xfrm>
              <a:custGeom>
                <a:avLst/>
                <a:gdLst>
                  <a:gd name="T0" fmla="*/ 46 w 329"/>
                  <a:gd name="T1" fmla="*/ 0 h 579"/>
                  <a:gd name="T2" fmla="*/ 319 w 329"/>
                  <a:gd name="T3" fmla="*/ 158 h 579"/>
                  <a:gd name="T4" fmla="*/ 329 w 329"/>
                  <a:gd name="T5" fmla="*/ 175 h 579"/>
                  <a:gd name="T6" fmla="*/ 329 w 329"/>
                  <a:gd name="T7" fmla="*/ 546 h 579"/>
                  <a:gd name="T8" fmla="*/ 324 w 329"/>
                  <a:gd name="T9" fmla="*/ 555 h 579"/>
                  <a:gd name="T10" fmla="*/ 282 w 329"/>
                  <a:gd name="T11" fmla="*/ 579 h 579"/>
                  <a:gd name="T12" fmla="*/ 283 w 329"/>
                  <a:gd name="T13" fmla="*/ 190 h 579"/>
                  <a:gd name="T14" fmla="*/ 0 w 329"/>
                  <a:gd name="T15" fmla="*/ 27 h 579"/>
                  <a:gd name="T16" fmla="*/ 46 w 329"/>
                  <a:gd name="T1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79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1"/>
                      <a:pt x="329" y="168"/>
                      <a:pt x="329" y="175"/>
                    </a:cubicBezTo>
                    <a:cubicBezTo>
                      <a:pt x="329" y="546"/>
                      <a:pt x="329" y="546"/>
                      <a:pt x="329" y="546"/>
                    </a:cubicBezTo>
                    <a:cubicBezTo>
                      <a:pt x="329" y="550"/>
                      <a:pt x="327" y="553"/>
                      <a:pt x="324" y="555"/>
                    </a:cubicBezTo>
                    <a:cubicBezTo>
                      <a:pt x="282" y="579"/>
                      <a:pt x="282" y="579"/>
                      <a:pt x="282" y="579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ïšḷïḓé">
                <a:extLst>
                  <a:ext uri="{FF2B5EF4-FFF2-40B4-BE49-F238E27FC236}">
                    <a16:creationId xmlns:a16="http://schemas.microsoft.com/office/drawing/2014/main" id="{17180829-EE72-28A4-3513-A9246F126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2050" y="2435225"/>
                <a:ext cx="236537" cy="2087563"/>
              </a:xfrm>
              <a:custGeom>
                <a:avLst/>
                <a:gdLst>
                  <a:gd name="T0" fmla="*/ 47 w 47"/>
                  <a:gd name="T1" fmla="*/ 10 h 414"/>
                  <a:gd name="T2" fmla="*/ 47 w 47"/>
                  <a:gd name="T3" fmla="*/ 381 h 414"/>
                  <a:gd name="T4" fmla="*/ 42 w 47"/>
                  <a:gd name="T5" fmla="*/ 390 h 414"/>
                  <a:gd name="T6" fmla="*/ 0 w 47"/>
                  <a:gd name="T7" fmla="*/ 414 h 414"/>
                  <a:gd name="T8" fmla="*/ 1 w 47"/>
                  <a:gd name="T9" fmla="*/ 25 h 414"/>
                  <a:gd name="T10" fmla="*/ 45 w 47"/>
                  <a:gd name="T11" fmla="*/ 0 h 414"/>
                  <a:gd name="T12" fmla="*/ 47 w 47"/>
                  <a:gd name="T13" fmla="*/ 1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4">
                    <a:moveTo>
                      <a:pt x="47" y="10"/>
                    </a:moveTo>
                    <a:cubicBezTo>
                      <a:pt x="47" y="381"/>
                      <a:pt x="47" y="381"/>
                      <a:pt x="47" y="381"/>
                    </a:cubicBezTo>
                    <a:cubicBezTo>
                      <a:pt x="47" y="385"/>
                      <a:pt x="45" y="388"/>
                      <a:pt x="42" y="390"/>
                    </a:cubicBezTo>
                    <a:cubicBezTo>
                      <a:pt x="0" y="414"/>
                      <a:pt x="0" y="414"/>
                      <a:pt x="0" y="414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ïsļïḓé">
                <a:extLst>
                  <a:ext uri="{FF2B5EF4-FFF2-40B4-BE49-F238E27FC236}">
                    <a16:creationId xmlns:a16="http://schemas.microsoft.com/office/drawing/2014/main" id="{8A705525-3064-CE0D-A681-DB57B604B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582737"/>
                <a:ext cx="271462" cy="152400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ïsḷíḍé">
                <a:extLst>
                  <a:ext uri="{FF2B5EF4-FFF2-40B4-BE49-F238E27FC236}">
                    <a16:creationId xmlns:a16="http://schemas.microsoft.com/office/drawing/2014/main" id="{A259C3E0-23D2-60F6-A842-C52EF77C4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2551112"/>
                <a:ext cx="106362" cy="2073275"/>
              </a:xfrm>
              <a:custGeom>
                <a:avLst/>
                <a:gdLst>
                  <a:gd name="T0" fmla="*/ 21 w 21"/>
                  <a:gd name="T1" fmla="*/ 27 h 411"/>
                  <a:gd name="T2" fmla="*/ 21 w 21"/>
                  <a:gd name="T3" fmla="*/ 34 h 411"/>
                  <a:gd name="T4" fmla="*/ 21 w 21"/>
                  <a:gd name="T5" fmla="*/ 35 h 411"/>
                  <a:gd name="T6" fmla="*/ 21 w 21"/>
                  <a:gd name="T7" fmla="*/ 223 h 411"/>
                  <a:gd name="T8" fmla="*/ 21 w 21"/>
                  <a:gd name="T9" fmla="*/ 389 h 411"/>
                  <a:gd name="T10" fmla="*/ 13 w 21"/>
                  <a:gd name="T11" fmla="*/ 403 h 411"/>
                  <a:gd name="T12" fmla="*/ 0 w 21"/>
                  <a:gd name="T13" fmla="*/ 411 h 411"/>
                  <a:gd name="T14" fmla="*/ 5 w 21"/>
                  <a:gd name="T15" fmla="*/ 398 h 411"/>
                  <a:gd name="T16" fmla="*/ 5 w 21"/>
                  <a:gd name="T17" fmla="*/ 213 h 411"/>
                  <a:gd name="T18" fmla="*/ 5 w 21"/>
                  <a:gd name="T19" fmla="*/ 45 h 411"/>
                  <a:gd name="T20" fmla="*/ 5 w 21"/>
                  <a:gd name="T21" fmla="*/ 27 h 411"/>
                  <a:gd name="T22" fmla="*/ 0 w 21"/>
                  <a:gd name="T23" fmla="*/ 10 h 411"/>
                  <a:gd name="T24" fmla="*/ 16 w 21"/>
                  <a:gd name="T25" fmla="*/ 0 h 411"/>
                  <a:gd name="T26" fmla="*/ 21 w 21"/>
                  <a:gd name="T27" fmla="*/ 16 h 411"/>
                  <a:gd name="T28" fmla="*/ 21 w 21"/>
                  <a:gd name="T29" fmla="*/ 24 h 411"/>
                  <a:gd name="T30" fmla="*/ 21 w 21"/>
                  <a:gd name="T31" fmla="*/ 27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11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23"/>
                      <a:pt x="21" y="223"/>
                      <a:pt x="21" y="223"/>
                    </a:cubicBezTo>
                    <a:cubicBezTo>
                      <a:pt x="21" y="389"/>
                      <a:pt x="21" y="389"/>
                      <a:pt x="21" y="389"/>
                    </a:cubicBezTo>
                    <a:cubicBezTo>
                      <a:pt x="21" y="394"/>
                      <a:pt x="18" y="401"/>
                      <a:pt x="13" y="403"/>
                    </a:cubicBezTo>
                    <a:cubicBezTo>
                      <a:pt x="11" y="405"/>
                      <a:pt x="0" y="411"/>
                      <a:pt x="0" y="411"/>
                    </a:cubicBezTo>
                    <a:cubicBezTo>
                      <a:pt x="5" y="408"/>
                      <a:pt x="5" y="401"/>
                      <a:pt x="5" y="398"/>
                    </a:cubicBezTo>
                    <a:cubicBezTo>
                      <a:pt x="5" y="213"/>
                      <a:pt x="5" y="213"/>
                      <a:pt x="5" y="21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ïşlidè">
                <a:extLst>
                  <a:ext uri="{FF2B5EF4-FFF2-40B4-BE49-F238E27FC236}">
                    <a16:creationId xmlns:a16="http://schemas.microsoft.com/office/drawing/2014/main" id="{68A1338E-C4E7-F72A-3065-5263773DC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684337"/>
                <a:ext cx="1509712" cy="2959100"/>
              </a:xfrm>
              <a:custGeom>
                <a:avLst/>
                <a:gdLst>
                  <a:gd name="T0" fmla="*/ 300 w 300"/>
                  <a:gd name="T1" fmla="*/ 572 h 587"/>
                  <a:gd name="T2" fmla="*/ 300 w 300"/>
                  <a:gd name="T3" fmla="*/ 517 h 587"/>
                  <a:gd name="T4" fmla="*/ 300 w 300"/>
                  <a:gd name="T5" fmla="*/ 217 h 587"/>
                  <a:gd name="T6" fmla="*/ 300 w 300"/>
                  <a:gd name="T7" fmla="*/ 199 h 587"/>
                  <a:gd name="T8" fmla="*/ 295 w 300"/>
                  <a:gd name="T9" fmla="*/ 182 h 587"/>
                  <a:gd name="T10" fmla="*/ 283 w 300"/>
                  <a:gd name="T11" fmla="*/ 169 h 587"/>
                  <a:gd name="T12" fmla="*/ 267 w 300"/>
                  <a:gd name="T13" fmla="*/ 160 h 587"/>
                  <a:gd name="T14" fmla="*/ 267 w 300"/>
                  <a:gd name="T15" fmla="*/ 160 h 587"/>
                  <a:gd name="T16" fmla="*/ 65 w 300"/>
                  <a:gd name="T17" fmla="*/ 44 h 587"/>
                  <a:gd name="T18" fmla="*/ 18 w 300"/>
                  <a:gd name="T19" fmla="*/ 16 h 587"/>
                  <a:gd name="T20" fmla="*/ 7 w 300"/>
                  <a:gd name="T21" fmla="*/ 10 h 587"/>
                  <a:gd name="T22" fmla="*/ 4 w 300"/>
                  <a:gd name="T23" fmla="*/ 8 h 587"/>
                  <a:gd name="T24" fmla="*/ 3 w 300"/>
                  <a:gd name="T25" fmla="*/ 6 h 587"/>
                  <a:gd name="T26" fmla="*/ 2 w 300"/>
                  <a:gd name="T27" fmla="*/ 5 h 587"/>
                  <a:gd name="T28" fmla="*/ 1 w 300"/>
                  <a:gd name="T29" fmla="*/ 4 h 587"/>
                  <a:gd name="T30" fmla="*/ 1 w 300"/>
                  <a:gd name="T31" fmla="*/ 2 h 587"/>
                  <a:gd name="T32" fmla="*/ 0 w 300"/>
                  <a:gd name="T33" fmla="*/ 2 h 587"/>
                  <a:gd name="T34" fmla="*/ 0 w 300"/>
                  <a:gd name="T35" fmla="*/ 1 h 587"/>
                  <a:gd name="T36" fmla="*/ 0 w 300"/>
                  <a:gd name="T37" fmla="*/ 0 h 587"/>
                  <a:gd name="T38" fmla="*/ 0 w 300"/>
                  <a:gd name="T39" fmla="*/ 399 h 587"/>
                  <a:gd name="T40" fmla="*/ 18 w 300"/>
                  <a:gd name="T41" fmla="*/ 429 h 587"/>
                  <a:gd name="T42" fmla="*/ 283 w 300"/>
                  <a:gd name="T43" fmla="*/ 582 h 587"/>
                  <a:gd name="T44" fmla="*/ 300 w 300"/>
                  <a:gd name="T45" fmla="*/ 572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587">
                    <a:moveTo>
                      <a:pt x="300" y="572"/>
                    </a:moveTo>
                    <a:cubicBezTo>
                      <a:pt x="300" y="517"/>
                      <a:pt x="300" y="517"/>
                      <a:pt x="300" y="517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3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10"/>
                      <a:pt x="8" y="423"/>
                      <a:pt x="18" y="429"/>
                    </a:cubicBezTo>
                    <a:cubicBezTo>
                      <a:pt x="283" y="582"/>
                      <a:pt x="283" y="582"/>
                      <a:pt x="283" y="582"/>
                    </a:cubicBezTo>
                    <a:cubicBezTo>
                      <a:pt x="292" y="587"/>
                      <a:pt x="300" y="583"/>
                      <a:pt x="300" y="572"/>
                    </a:cubicBezTo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ïşľîďe">
                <a:extLst>
                  <a:ext uri="{FF2B5EF4-FFF2-40B4-BE49-F238E27FC236}">
                    <a16:creationId xmlns:a16="http://schemas.microsoft.com/office/drawing/2014/main" id="{AEC0775B-CF1A-DD08-9CC2-DAB4B64D7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471612"/>
                <a:ext cx="1892300" cy="1130300"/>
              </a:xfrm>
              <a:custGeom>
                <a:avLst/>
                <a:gdLst>
                  <a:gd name="T0" fmla="*/ 30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7 h 224"/>
                  <a:gd name="T8" fmla="*/ 66 w 376"/>
                  <a:gd name="T9" fmla="*/ 17 h 224"/>
                  <a:gd name="T10" fmla="*/ 68 w 376"/>
                  <a:gd name="T11" fmla="*/ 17 h 224"/>
                  <a:gd name="T12" fmla="*/ 70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7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3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9 w 376"/>
                  <a:gd name="T39" fmla="*/ 161 h 224"/>
                  <a:gd name="T40" fmla="*/ 356 w 376"/>
                  <a:gd name="T41" fmla="*/ 159 h 224"/>
                  <a:gd name="T42" fmla="*/ 352 w 376"/>
                  <a:gd name="T43" fmla="*/ 157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4 h 224"/>
                  <a:gd name="T70" fmla="*/ 1 w 376"/>
                  <a:gd name="T71" fmla="*/ 46 h 224"/>
                  <a:gd name="T72" fmla="*/ 2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3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4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30 w 376"/>
                  <a:gd name="T111" fmla="*/ 46 h 224"/>
                  <a:gd name="T112" fmla="*/ 30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30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70" y="17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7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3"/>
                      <a:pt x="348" y="173"/>
                      <a:pt x="348" y="173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3"/>
                      <a:pt x="360" y="162"/>
                      <a:pt x="359" y="161"/>
                    </a:cubicBezTo>
                    <a:cubicBezTo>
                      <a:pt x="356" y="159"/>
                      <a:pt x="356" y="159"/>
                      <a:pt x="356" y="159"/>
                    </a:cubicBezTo>
                    <a:cubicBezTo>
                      <a:pt x="355" y="159"/>
                      <a:pt x="353" y="158"/>
                      <a:pt x="352" y="157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1" y="156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2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6" y="200"/>
                      <a:pt x="294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6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6" y="44"/>
                      <a:pt x="26" y="40"/>
                      <a:pt x="30" y="38"/>
                    </a:cubicBezTo>
                    <a:close/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ïşḻîďe">
                <a:extLst>
                  <a:ext uri="{FF2B5EF4-FFF2-40B4-BE49-F238E27FC236}">
                    <a16:creationId xmlns:a16="http://schemas.microsoft.com/office/drawing/2014/main" id="{B223A7F9-4BAC-1ECE-1161-0654162BE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5" y="4240212"/>
                <a:ext cx="327025" cy="333375"/>
              </a:xfrm>
              <a:custGeom>
                <a:avLst/>
                <a:gdLst>
                  <a:gd name="T0" fmla="*/ 0 w 206"/>
                  <a:gd name="T1" fmla="*/ 210 h 210"/>
                  <a:gd name="T2" fmla="*/ 206 w 206"/>
                  <a:gd name="T3" fmla="*/ 92 h 210"/>
                  <a:gd name="T4" fmla="*/ 51 w 206"/>
                  <a:gd name="T5" fmla="*/ 0 h 210"/>
                  <a:gd name="T6" fmla="*/ 0 w 206"/>
                  <a:gd name="T7" fmla="*/ 32 h 210"/>
                  <a:gd name="T8" fmla="*/ 0 w 206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10">
                    <a:moveTo>
                      <a:pt x="0" y="210"/>
                    </a:moveTo>
                    <a:lnTo>
                      <a:pt x="206" y="92"/>
                    </a:lnTo>
                    <a:lnTo>
                      <a:pt x="51" y="0"/>
                    </a:lnTo>
                    <a:lnTo>
                      <a:pt x="0" y="32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363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ïŝļíḓê">
                <a:extLst>
                  <a:ext uri="{FF2B5EF4-FFF2-40B4-BE49-F238E27FC236}">
                    <a16:creationId xmlns:a16="http://schemas.microsoft.com/office/drawing/2014/main" id="{7B44EF96-C09C-1D98-1744-4D2A88302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386262"/>
                <a:ext cx="1993900" cy="1246188"/>
              </a:xfrm>
              <a:custGeom>
                <a:avLst/>
                <a:gdLst>
                  <a:gd name="T0" fmla="*/ 388 w 396"/>
                  <a:gd name="T1" fmla="*/ 10 h 247"/>
                  <a:gd name="T2" fmla="*/ 33 w 396"/>
                  <a:gd name="T3" fmla="*/ 215 h 247"/>
                  <a:gd name="T4" fmla="*/ 18 w 396"/>
                  <a:gd name="T5" fmla="*/ 224 h 247"/>
                  <a:gd name="T6" fmla="*/ 0 w 396"/>
                  <a:gd name="T7" fmla="*/ 228 h 247"/>
                  <a:gd name="T8" fmla="*/ 0 w 396"/>
                  <a:gd name="T9" fmla="*/ 247 h 247"/>
                  <a:gd name="T10" fmla="*/ 17 w 396"/>
                  <a:gd name="T11" fmla="*/ 243 h 247"/>
                  <a:gd name="T12" fmla="*/ 23 w 396"/>
                  <a:gd name="T13" fmla="*/ 240 h 247"/>
                  <a:gd name="T14" fmla="*/ 26 w 396"/>
                  <a:gd name="T15" fmla="*/ 238 h 247"/>
                  <a:gd name="T16" fmla="*/ 29 w 396"/>
                  <a:gd name="T17" fmla="*/ 236 h 247"/>
                  <a:gd name="T18" fmla="*/ 30 w 396"/>
                  <a:gd name="T19" fmla="*/ 235 h 247"/>
                  <a:gd name="T20" fmla="*/ 32 w 396"/>
                  <a:gd name="T21" fmla="*/ 235 h 247"/>
                  <a:gd name="T22" fmla="*/ 32 w 396"/>
                  <a:gd name="T23" fmla="*/ 234 h 247"/>
                  <a:gd name="T24" fmla="*/ 33 w 396"/>
                  <a:gd name="T25" fmla="*/ 234 h 247"/>
                  <a:gd name="T26" fmla="*/ 388 w 396"/>
                  <a:gd name="T27" fmla="*/ 29 h 247"/>
                  <a:gd name="T28" fmla="*/ 396 w 396"/>
                  <a:gd name="T29" fmla="*/ 15 h 247"/>
                  <a:gd name="T30" fmla="*/ 396 w 396"/>
                  <a:gd name="T31" fmla="*/ 0 h 247"/>
                  <a:gd name="T32" fmla="*/ 388 w 396"/>
                  <a:gd name="T33" fmla="*/ 1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7">
                    <a:moveTo>
                      <a:pt x="388" y="10"/>
                    </a:move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6" y="238"/>
                      <a:pt x="26" y="238"/>
                      <a:pt x="26" y="238"/>
                    </a:cubicBezTo>
                    <a:cubicBezTo>
                      <a:pt x="27" y="237"/>
                      <a:pt x="28" y="237"/>
                      <a:pt x="29" y="236"/>
                    </a:cubicBezTo>
                    <a:cubicBezTo>
                      <a:pt x="30" y="236"/>
                      <a:pt x="30" y="236"/>
                      <a:pt x="30" y="235"/>
                    </a:cubicBezTo>
                    <a:cubicBezTo>
                      <a:pt x="31" y="235"/>
                      <a:pt x="31" y="235"/>
                      <a:pt x="32" y="235"/>
                    </a:cubicBezTo>
                    <a:cubicBezTo>
                      <a:pt x="32" y="235"/>
                      <a:pt x="32" y="234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5"/>
                      <a:pt x="390" y="9"/>
                      <a:pt x="388" y="10"/>
                    </a:cubicBez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îş1ïḑè">
                <a:extLst>
                  <a:ext uri="{FF2B5EF4-FFF2-40B4-BE49-F238E27FC236}">
                    <a16:creationId xmlns:a16="http://schemas.microsoft.com/office/drawing/2014/main" id="{A0A94D0A-BDE0-28A8-20CC-3214A76BA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2588" y="3413125"/>
                <a:ext cx="3697287" cy="2124075"/>
              </a:xfrm>
              <a:custGeom>
                <a:avLst/>
                <a:gdLst>
                  <a:gd name="T0" fmla="*/ 335 w 734"/>
                  <a:gd name="T1" fmla="*/ 421 h 421"/>
                  <a:gd name="T2" fmla="*/ 353 w 734"/>
                  <a:gd name="T3" fmla="*/ 417 h 421"/>
                  <a:gd name="T4" fmla="*/ 368 w 734"/>
                  <a:gd name="T5" fmla="*/ 408 h 421"/>
                  <a:gd name="T6" fmla="*/ 724 w 734"/>
                  <a:gd name="T7" fmla="*/ 203 h 421"/>
                  <a:gd name="T8" fmla="*/ 724 w 734"/>
                  <a:gd name="T9" fmla="*/ 183 h 421"/>
                  <a:gd name="T10" fmla="*/ 677 w 734"/>
                  <a:gd name="T11" fmla="*/ 155 h 421"/>
                  <a:gd name="T12" fmla="*/ 421 w 734"/>
                  <a:gd name="T13" fmla="*/ 6 h 421"/>
                  <a:gd name="T14" fmla="*/ 386 w 734"/>
                  <a:gd name="T15" fmla="*/ 5 h 421"/>
                  <a:gd name="T16" fmla="*/ 59 w 734"/>
                  <a:gd name="T17" fmla="*/ 193 h 421"/>
                  <a:gd name="T18" fmla="*/ 43 w 734"/>
                  <a:gd name="T19" fmla="*/ 202 h 421"/>
                  <a:gd name="T20" fmla="*/ 0 w 734"/>
                  <a:gd name="T21" fmla="*/ 226 h 421"/>
                  <a:gd name="T22" fmla="*/ 0 w 734"/>
                  <a:gd name="T23" fmla="*/ 226 h 421"/>
                  <a:gd name="T24" fmla="*/ 0 w 734"/>
                  <a:gd name="T25" fmla="*/ 227 h 421"/>
                  <a:gd name="T26" fmla="*/ 0 w 734"/>
                  <a:gd name="T27" fmla="*/ 227 h 421"/>
                  <a:gd name="T28" fmla="*/ 1 w 734"/>
                  <a:gd name="T29" fmla="*/ 229 h 421"/>
                  <a:gd name="T30" fmla="*/ 1 w 734"/>
                  <a:gd name="T31" fmla="*/ 231 h 421"/>
                  <a:gd name="T32" fmla="*/ 2 w 734"/>
                  <a:gd name="T33" fmla="*/ 232 h 421"/>
                  <a:gd name="T34" fmla="*/ 3 w 734"/>
                  <a:gd name="T35" fmla="*/ 234 h 421"/>
                  <a:gd name="T36" fmla="*/ 4 w 734"/>
                  <a:gd name="T37" fmla="*/ 235 h 421"/>
                  <a:gd name="T38" fmla="*/ 5 w 734"/>
                  <a:gd name="T39" fmla="*/ 236 h 421"/>
                  <a:gd name="T40" fmla="*/ 6 w 734"/>
                  <a:gd name="T41" fmla="*/ 237 h 421"/>
                  <a:gd name="T42" fmla="*/ 7 w 734"/>
                  <a:gd name="T43" fmla="*/ 238 h 421"/>
                  <a:gd name="T44" fmla="*/ 303 w 734"/>
                  <a:gd name="T45" fmla="*/ 408 h 421"/>
                  <a:gd name="T46" fmla="*/ 303 w 734"/>
                  <a:gd name="T47" fmla="*/ 408 h 421"/>
                  <a:gd name="T48" fmla="*/ 318 w 734"/>
                  <a:gd name="T49" fmla="*/ 417 h 421"/>
                  <a:gd name="T50" fmla="*/ 335 w 734"/>
                  <a:gd name="T5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4" h="421">
                    <a:moveTo>
                      <a:pt x="335" y="421"/>
                    </a:moveTo>
                    <a:cubicBezTo>
                      <a:pt x="342" y="421"/>
                      <a:pt x="348" y="420"/>
                      <a:pt x="353" y="417"/>
                    </a:cubicBezTo>
                    <a:cubicBezTo>
                      <a:pt x="368" y="408"/>
                      <a:pt x="368" y="408"/>
                      <a:pt x="368" y="408"/>
                    </a:cubicBezTo>
                    <a:cubicBezTo>
                      <a:pt x="724" y="203"/>
                      <a:pt x="724" y="203"/>
                      <a:pt x="724" y="203"/>
                    </a:cubicBezTo>
                    <a:cubicBezTo>
                      <a:pt x="734" y="197"/>
                      <a:pt x="734" y="188"/>
                      <a:pt x="724" y="183"/>
                    </a:cubicBezTo>
                    <a:cubicBezTo>
                      <a:pt x="677" y="155"/>
                      <a:pt x="677" y="155"/>
                      <a:pt x="677" y="155"/>
                    </a:cubicBezTo>
                    <a:cubicBezTo>
                      <a:pt x="421" y="6"/>
                      <a:pt x="421" y="6"/>
                      <a:pt x="421" y="6"/>
                    </a:cubicBezTo>
                    <a:cubicBezTo>
                      <a:pt x="411" y="0"/>
                      <a:pt x="395" y="0"/>
                      <a:pt x="386" y="5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8"/>
                      <a:pt x="1" y="228"/>
                      <a:pt x="1" y="229"/>
                    </a:cubicBezTo>
                    <a:cubicBezTo>
                      <a:pt x="1" y="230"/>
                      <a:pt x="1" y="230"/>
                      <a:pt x="1" y="231"/>
                    </a:cubicBezTo>
                    <a:cubicBezTo>
                      <a:pt x="2" y="231"/>
                      <a:pt x="2" y="232"/>
                      <a:pt x="2" y="232"/>
                    </a:cubicBezTo>
                    <a:cubicBezTo>
                      <a:pt x="3" y="233"/>
                      <a:pt x="3" y="233"/>
                      <a:pt x="3" y="234"/>
                    </a:cubicBezTo>
                    <a:cubicBezTo>
                      <a:pt x="4" y="234"/>
                      <a:pt x="4" y="235"/>
                      <a:pt x="4" y="235"/>
                    </a:cubicBezTo>
                    <a:cubicBezTo>
                      <a:pt x="5" y="236"/>
                      <a:pt x="5" y="236"/>
                      <a:pt x="5" y="236"/>
                    </a:cubicBezTo>
                    <a:cubicBezTo>
                      <a:pt x="5" y="236"/>
                      <a:pt x="6" y="236"/>
                      <a:pt x="6" y="237"/>
                    </a:cubicBezTo>
                    <a:cubicBezTo>
                      <a:pt x="6" y="237"/>
                      <a:pt x="7" y="237"/>
                      <a:pt x="7" y="23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18" y="417"/>
                      <a:pt x="318" y="417"/>
                      <a:pt x="318" y="417"/>
                    </a:cubicBezTo>
                    <a:cubicBezTo>
                      <a:pt x="323" y="420"/>
                      <a:pt x="329" y="421"/>
                      <a:pt x="335" y="421"/>
                    </a:cubicBezTo>
                  </a:path>
                </a:pathLst>
              </a:custGeom>
              <a:solidFill>
                <a:srgbClr val="4949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íṩļîḍé">
                <a:extLst>
                  <a:ext uri="{FF2B5EF4-FFF2-40B4-BE49-F238E27FC236}">
                    <a16:creationId xmlns:a16="http://schemas.microsoft.com/office/drawing/2014/main" id="{37060419-0A18-A99F-D13A-D151B3E5F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388" y="4110037"/>
                <a:ext cx="3576637" cy="1385888"/>
              </a:xfrm>
              <a:custGeom>
                <a:avLst/>
                <a:gdLst>
                  <a:gd name="T0" fmla="*/ 0 w 710"/>
                  <a:gd name="T1" fmla="*/ 89 h 275"/>
                  <a:gd name="T2" fmla="*/ 315 w 710"/>
                  <a:gd name="T3" fmla="*/ 271 h 275"/>
                  <a:gd name="T4" fmla="*/ 335 w 710"/>
                  <a:gd name="T5" fmla="*/ 271 h 275"/>
                  <a:gd name="T6" fmla="*/ 705 w 710"/>
                  <a:gd name="T7" fmla="*/ 57 h 275"/>
                  <a:gd name="T8" fmla="*/ 710 w 710"/>
                  <a:gd name="T9" fmla="*/ 49 h 275"/>
                  <a:gd name="T10" fmla="*/ 710 w 710"/>
                  <a:gd name="T11" fmla="*/ 0 h 275"/>
                  <a:gd name="T12" fmla="*/ 325 w 710"/>
                  <a:gd name="T13" fmla="*/ 223 h 275"/>
                  <a:gd name="T14" fmla="*/ 0 w 710"/>
                  <a:gd name="T15" fmla="*/ 36 h 275"/>
                  <a:gd name="T16" fmla="*/ 0 w 710"/>
                  <a:gd name="T17" fmla="*/ 8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0" h="275">
                    <a:moveTo>
                      <a:pt x="0" y="89"/>
                    </a:moveTo>
                    <a:cubicBezTo>
                      <a:pt x="315" y="271"/>
                      <a:pt x="315" y="271"/>
                      <a:pt x="315" y="271"/>
                    </a:cubicBezTo>
                    <a:cubicBezTo>
                      <a:pt x="321" y="275"/>
                      <a:pt x="329" y="275"/>
                      <a:pt x="335" y="271"/>
                    </a:cubicBezTo>
                    <a:cubicBezTo>
                      <a:pt x="705" y="57"/>
                      <a:pt x="705" y="57"/>
                      <a:pt x="705" y="57"/>
                    </a:cubicBezTo>
                    <a:cubicBezTo>
                      <a:pt x="708" y="56"/>
                      <a:pt x="710" y="52"/>
                      <a:pt x="710" y="49"/>
                    </a:cubicBezTo>
                    <a:cubicBezTo>
                      <a:pt x="710" y="0"/>
                      <a:pt x="710" y="0"/>
                      <a:pt x="710" y="0"/>
                    </a:cubicBezTo>
                    <a:cubicBezTo>
                      <a:pt x="325" y="223"/>
                      <a:pt x="325" y="223"/>
                      <a:pt x="325" y="22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9"/>
                      <a:pt x="0" y="89"/>
                      <a:pt x="0" y="8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iṧḷídê">
                <a:extLst>
                  <a:ext uri="{FF2B5EF4-FFF2-40B4-BE49-F238E27FC236}">
                    <a16:creationId xmlns:a16="http://schemas.microsoft.com/office/drawing/2014/main" id="{6B9F507A-C00E-3FD9-5385-663902D1F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0" y="4300537"/>
                <a:ext cx="41275" cy="298450"/>
              </a:xfrm>
              <a:custGeom>
                <a:avLst/>
                <a:gdLst>
                  <a:gd name="T0" fmla="*/ 0 w 8"/>
                  <a:gd name="T1" fmla="*/ 5 h 59"/>
                  <a:gd name="T2" fmla="*/ 0 w 8"/>
                  <a:gd name="T3" fmla="*/ 49 h 59"/>
                  <a:gd name="T4" fmla="*/ 4 w 8"/>
                  <a:gd name="T5" fmla="*/ 58 h 59"/>
                  <a:gd name="T6" fmla="*/ 8 w 8"/>
                  <a:gd name="T7" fmla="*/ 54 h 59"/>
                  <a:gd name="T8" fmla="*/ 8 w 8"/>
                  <a:gd name="T9" fmla="*/ 10 h 59"/>
                  <a:gd name="T10" fmla="*/ 4 w 8"/>
                  <a:gd name="T11" fmla="*/ 1 h 59"/>
                  <a:gd name="T12" fmla="*/ 0 w 8"/>
                  <a:gd name="T13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9">
                    <a:moveTo>
                      <a:pt x="0" y="5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0" y="52"/>
                      <a:pt x="2" y="56"/>
                      <a:pt x="4" y="58"/>
                    </a:cubicBezTo>
                    <a:cubicBezTo>
                      <a:pt x="7" y="59"/>
                      <a:pt x="8" y="57"/>
                      <a:pt x="8" y="5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6"/>
                      <a:pt x="7" y="3"/>
                      <a:pt x="4" y="1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íṡlîdê">
                <a:extLst>
                  <a:ext uri="{FF2B5EF4-FFF2-40B4-BE49-F238E27FC236}">
                    <a16:creationId xmlns:a16="http://schemas.microsoft.com/office/drawing/2014/main" id="{93E87241-D770-E7DF-A59B-C63D5B43C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008437"/>
                <a:ext cx="1993900" cy="1246188"/>
              </a:xfrm>
              <a:custGeom>
                <a:avLst/>
                <a:gdLst>
                  <a:gd name="T0" fmla="*/ 26 w 396"/>
                  <a:gd name="T1" fmla="*/ 238 h 247"/>
                  <a:gd name="T2" fmla="*/ 32 w 396"/>
                  <a:gd name="T3" fmla="*/ 234 h 247"/>
                  <a:gd name="T4" fmla="*/ 33 w 396"/>
                  <a:gd name="T5" fmla="*/ 234 h 247"/>
                  <a:gd name="T6" fmla="*/ 244 w 396"/>
                  <a:gd name="T7" fmla="*/ 112 h 247"/>
                  <a:gd name="T8" fmla="*/ 388 w 396"/>
                  <a:gd name="T9" fmla="*/ 29 h 247"/>
                  <a:gd name="T10" fmla="*/ 396 w 396"/>
                  <a:gd name="T11" fmla="*/ 15 h 247"/>
                  <a:gd name="T12" fmla="*/ 396 w 396"/>
                  <a:gd name="T13" fmla="*/ 0 h 247"/>
                  <a:gd name="T14" fmla="*/ 388 w 396"/>
                  <a:gd name="T15" fmla="*/ 10 h 247"/>
                  <a:gd name="T16" fmla="*/ 228 w 396"/>
                  <a:gd name="T17" fmla="*/ 103 h 247"/>
                  <a:gd name="T18" fmla="*/ 33 w 396"/>
                  <a:gd name="T19" fmla="*/ 215 h 247"/>
                  <a:gd name="T20" fmla="*/ 18 w 396"/>
                  <a:gd name="T21" fmla="*/ 224 h 247"/>
                  <a:gd name="T22" fmla="*/ 0 w 396"/>
                  <a:gd name="T23" fmla="*/ 228 h 247"/>
                  <a:gd name="T24" fmla="*/ 0 w 396"/>
                  <a:gd name="T25" fmla="*/ 247 h 247"/>
                  <a:gd name="T26" fmla="*/ 17 w 396"/>
                  <a:gd name="T27" fmla="*/ 243 h 247"/>
                  <a:gd name="T28" fmla="*/ 23 w 396"/>
                  <a:gd name="T29" fmla="*/ 240 h 247"/>
                  <a:gd name="T30" fmla="*/ 26 w 396"/>
                  <a:gd name="T31" fmla="*/ 23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7">
                    <a:moveTo>
                      <a:pt x="26" y="238"/>
                    </a:moveTo>
                    <a:cubicBezTo>
                      <a:pt x="29" y="236"/>
                      <a:pt x="31" y="235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244" y="112"/>
                      <a:pt x="244" y="112"/>
                      <a:pt x="244" y="112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2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8" y="10"/>
                    </a:cubicBezTo>
                    <a:cubicBezTo>
                      <a:pt x="228" y="103"/>
                      <a:pt x="228" y="103"/>
                      <a:pt x="228" y="103"/>
                    </a:cubicBez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lnTo>
                      <a:pt x="26" y="238"/>
                    </a:ln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î$1îḑé">
                <a:extLst>
                  <a:ext uri="{FF2B5EF4-FFF2-40B4-BE49-F238E27FC236}">
                    <a16:creationId xmlns:a16="http://schemas.microsoft.com/office/drawing/2014/main" id="{AC344105-E90E-EC0E-33DB-80907D71A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025" y="3035300"/>
                <a:ext cx="3752850" cy="2122488"/>
              </a:xfrm>
              <a:custGeom>
                <a:avLst/>
                <a:gdLst>
                  <a:gd name="T0" fmla="*/ 735 w 745"/>
                  <a:gd name="T1" fmla="*/ 203 h 421"/>
                  <a:gd name="T2" fmla="*/ 688 w 745"/>
                  <a:gd name="T3" fmla="*/ 230 h 421"/>
                  <a:gd name="T4" fmla="*/ 379 w 745"/>
                  <a:gd name="T5" fmla="*/ 408 h 421"/>
                  <a:gd name="T6" fmla="*/ 364 w 745"/>
                  <a:gd name="T7" fmla="*/ 417 h 421"/>
                  <a:gd name="T8" fmla="*/ 346 w 745"/>
                  <a:gd name="T9" fmla="*/ 421 h 421"/>
                  <a:gd name="T10" fmla="*/ 329 w 745"/>
                  <a:gd name="T11" fmla="*/ 417 h 421"/>
                  <a:gd name="T12" fmla="*/ 314 w 745"/>
                  <a:gd name="T13" fmla="*/ 408 h 421"/>
                  <a:gd name="T14" fmla="*/ 314 w 745"/>
                  <a:gd name="T15" fmla="*/ 408 h 421"/>
                  <a:gd name="T16" fmla="*/ 70 w 745"/>
                  <a:gd name="T17" fmla="*/ 268 h 421"/>
                  <a:gd name="T18" fmla="*/ 22 w 745"/>
                  <a:gd name="T19" fmla="*/ 240 h 421"/>
                  <a:gd name="T20" fmla="*/ 12 w 745"/>
                  <a:gd name="T21" fmla="*/ 234 h 421"/>
                  <a:gd name="T22" fmla="*/ 8 w 745"/>
                  <a:gd name="T23" fmla="*/ 232 h 421"/>
                  <a:gd name="T24" fmla="*/ 6 w 745"/>
                  <a:gd name="T25" fmla="*/ 232 h 421"/>
                  <a:gd name="T26" fmla="*/ 4 w 745"/>
                  <a:gd name="T27" fmla="*/ 232 h 421"/>
                  <a:gd name="T28" fmla="*/ 3 w 745"/>
                  <a:gd name="T29" fmla="*/ 232 h 421"/>
                  <a:gd name="T30" fmla="*/ 2 w 745"/>
                  <a:gd name="T31" fmla="*/ 232 h 421"/>
                  <a:gd name="T32" fmla="*/ 1 w 745"/>
                  <a:gd name="T33" fmla="*/ 232 h 421"/>
                  <a:gd name="T34" fmla="*/ 1 w 745"/>
                  <a:gd name="T35" fmla="*/ 233 h 421"/>
                  <a:gd name="T36" fmla="*/ 0 w 745"/>
                  <a:gd name="T37" fmla="*/ 233 h 421"/>
                  <a:gd name="T38" fmla="*/ 397 w 745"/>
                  <a:gd name="T39" fmla="*/ 5 h 421"/>
                  <a:gd name="T40" fmla="*/ 432 w 745"/>
                  <a:gd name="T41" fmla="*/ 6 h 421"/>
                  <a:gd name="T42" fmla="*/ 735 w 745"/>
                  <a:gd name="T43" fmla="*/ 182 h 421"/>
                  <a:gd name="T44" fmla="*/ 735 w 745"/>
                  <a:gd name="T45" fmla="*/ 203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5" h="421">
                    <a:moveTo>
                      <a:pt x="735" y="203"/>
                    </a:moveTo>
                    <a:cubicBezTo>
                      <a:pt x="688" y="230"/>
                      <a:pt x="688" y="230"/>
                      <a:pt x="688" y="230"/>
                    </a:cubicBezTo>
                    <a:cubicBezTo>
                      <a:pt x="379" y="408"/>
                      <a:pt x="379" y="408"/>
                      <a:pt x="379" y="408"/>
                    </a:cubicBezTo>
                    <a:cubicBezTo>
                      <a:pt x="364" y="417"/>
                      <a:pt x="364" y="417"/>
                      <a:pt x="364" y="417"/>
                    </a:cubicBezTo>
                    <a:cubicBezTo>
                      <a:pt x="359" y="420"/>
                      <a:pt x="353" y="421"/>
                      <a:pt x="346" y="421"/>
                    </a:cubicBezTo>
                    <a:cubicBezTo>
                      <a:pt x="340" y="421"/>
                      <a:pt x="334" y="420"/>
                      <a:pt x="329" y="417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70" y="268"/>
                      <a:pt x="70" y="268"/>
                      <a:pt x="70" y="268"/>
                    </a:cubicBezTo>
                    <a:cubicBezTo>
                      <a:pt x="22" y="240"/>
                      <a:pt x="22" y="240"/>
                      <a:pt x="22" y="240"/>
                    </a:cubicBezTo>
                    <a:cubicBezTo>
                      <a:pt x="12" y="234"/>
                      <a:pt x="12" y="234"/>
                      <a:pt x="12" y="234"/>
                    </a:cubicBezTo>
                    <a:cubicBezTo>
                      <a:pt x="11" y="233"/>
                      <a:pt x="10" y="233"/>
                      <a:pt x="8" y="232"/>
                    </a:cubicBezTo>
                    <a:cubicBezTo>
                      <a:pt x="8" y="232"/>
                      <a:pt x="7" y="232"/>
                      <a:pt x="6" y="232"/>
                    </a:cubicBezTo>
                    <a:cubicBezTo>
                      <a:pt x="6" y="232"/>
                      <a:pt x="5" y="232"/>
                      <a:pt x="4" y="232"/>
                    </a:cubicBezTo>
                    <a:cubicBezTo>
                      <a:pt x="4" y="232"/>
                      <a:pt x="4" y="232"/>
                      <a:pt x="3" y="232"/>
                    </a:cubicBezTo>
                    <a:cubicBezTo>
                      <a:pt x="3" y="232"/>
                      <a:pt x="2" y="232"/>
                      <a:pt x="2" y="232"/>
                    </a:cubicBezTo>
                    <a:cubicBezTo>
                      <a:pt x="1" y="232"/>
                      <a:pt x="1" y="232"/>
                      <a:pt x="1" y="232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397" y="5"/>
                      <a:pt x="397" y="5"/>
                      <a:pt x="397" y="5"/>
                    </a:cubicBezTo>
                    <a:cubicBezTo>
                      <a:pt x="406" y="0"/>
                      <a:pt x="422" y="0"/>
                      <a:pt x="432" y="6"/>
                    </a:cubicBezTo>
                    <a:cubicBezTo>
                      <a:pt x="735" y="182"/>
                      <a:pt x="735" y="182"/>
                      <a:pt x="735" y="182"/>
                    </a:cubicBezTo>
                    <a:cubicBezTo>
                      <a:pt x="745" y="188"/>
                      <a:pt x="745" y="197"/>
                      <a:pt x="735" y="203"/>
                    </a:cubicBezTo>
                  </a:path>
                </a:pathLst>
              </a:custGeom>
              <a:solidFill>
                <a:srgbClr val="8989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iṥlíḍe">
                <a:extLst>
                  <a:ext uri="{FF2B5EF4-FFF2-40B4-BE49-F238E27FC236}">
                    <a16:creationId xmlns:a16="http://schemas.microsoft.com/office/drawing/2014/main" id="{84FBB7E2-8E79-C799-148D-DE2B4079D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3816350"/>
                <a:ext cx="3414712" cy="1211263"/>
              </a:xfrm>
              <a:custGeom>
                <a:avLst/>
                <a:gdLst>
                  <a:gd name="T0" fmla="*/ 646 w 678"/>
                  <a:gd name="T1" fmla="*/ 0 h 240"/>
                  <a:gd name="T2" fmla="*/ 320 w 678"/>
                  <a:gd name="T3" fmla="*/ 188 h 240"/>
                  <a:gd name="T4" fmla="*/ 305 w 678"/>
                  <a:gd name="T5" fmla="*/ 196 h 240"/>
                  <a:gd name="T6" fmla="*/ 288 w 678"/>
                  <a:gd name="T7" fmla="*/ 201 h 240"/>
                  <a:gd name="T8" fmla="*/ 288 w 678"/>
                  <a:gd name="T9" fmla="*/ 201 h 240"/>
                  <a:gd name="T10" fmla="*/ 271 w 678"/>
                  <a:gd name="T11" fmla="*/ 196 h 240"/>
                  <a:gd name="T12" fmla="*/ 256 w 678"/>
                  <a:gd name="T13" fmla="*/ 188 h 240"/>
                  <a:gd name="T14" fmla="*/ 255 w 678"/>
                  <a:gd name="T15" fmla="*/ 188 h 240"/>
                  <a:gd name="T16" fmla="*/ 28 w 678"/>
                  <a:gd name="T17" fmla="*/ 56 h 240"/>
                  <a:gd name="T18" fmla="*/ 6 w 678"/>
                  <a:gd name="T19" fmla="*/ 69 h 240"/>
                  <a:gd name="T20" fmla="*/ 6 w 678"/>
                  <a:gd name="T21" fmla="*/ 81 h 240"/>
                  <a:gd name="T22" fmla="*/ 278 w 678"/>
                  <a:gd name="T23" fmla="*/ 238 h 240"/>
                  <a:gd name="T24" fmla="*/ 288 w 678"/>
                  <a:gd name="T25" fmla="*/ 240 h 240"/>
                  <a:gd name="T26" fmla="*/ 298 w 678"/>
                  <a:gd name="T27" fmla="*/ 238 h 240"/>
                  <a:gd name="T28" fmla="*/ 678 w 678"/>
                  <a:gd name="T29" fmla="*/ 19 h 240"/>
                  <a:gd name="T30" fmla="*/ 646 w 678"/>
                  <a:gd name="T3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8" h="240">
                    <a:moveTo>
                      <a:pt x="646" y="0"/>
                    </a:moveTo>
                    <a:cubicBezTo>
                      <a:pt x="320" y="188"/>
                      <a:pt x="320" y="188"/>
                      <a:pt x="320" y="188"/>
                    </a:cubicBezTo>
                    <a:cubicBezTo>
                      <a:pt x="305" y="196"/>
                      <a:pt x="305" y="196"/>
                      <a:pt x="305" y="196"/>
                    </a:cubicBezTo>
                    <a:cubicBezTo>
                      <a:pt x="301" y="199"/>
                      <a:pt x="294" y="201"/>
                      <a:pt x="288" y="201"/>
                    </a:cubicBezTo>
                    <a:cubicBezTo>
                      <a:pt x="288" y="201"/>
                      <a:pt x="288" y="201"/>
                      <a:pt x="288" y="201"/>
                    </a:cubicBezTo>
                    <a:cubicBezTo>
                      <a:pt x="281" y="201"/>
                      <a:pt x="276" y="199"/>
                      <a:pt x="271" y="196"/>
                    </a:cubicBezTo>
                    <a:cubicBezTo>
                      <a:pt x="256" y="188"/>
                      <a:pt x="256" y="188"/>
                      <a:pt x="256" y="188"/>
                    </a:cubicBezTo>
                    <a:cubicBezTo>
                      <a:pt x="255" y="188"/>
                      <a:pt x="255" y="188"/>
                      <a:pt x="255" y="188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0" y="72"/>
                      <a:pt x="0" y="78"/>
                      <a:pt x="6" y="81"/>
                    </a:cubicBezTo>
                    <a:cubicBezTo>
                      <a:pt x="278" y="238"/>
                      <a:pt x="278" y="238"/>
                      <a:pt x="278" y="238"/>
                    </a:cubicBezTo>
                    <a:cubicBezTo>
                      <a:pt x="280" y="240"/>
                      <a:pt x="284" y="240"/>
                      <a:pt x="288" y="240"/>
                    </a:cubicBezTo>
                    <a:cubicBezTo>
                      <a:pt x="292" y="240"/>
                      <a:pt x="296" y="240"/>
                      <a:pt x="298" y="238"/>
                    </a:cubicBezTo>
                    <a:cubicBezTo>
                      <a:pt x="678" y="19"/>
                      <a:pt x="678" y="19"/>
                      <a:pt x="678" y="19"/>
                    </a:cubicBezTo>
                    <a:cubicBezTo>
                      <a:pt x="646" y="0"/>
                      <a:pt x="646" y="0"/>
                      <a:pt x="646" y="0"/>
                    </a:cubicBezTo>
                  </a:path>
                </a:pathLst>
              </a:custGeom>
              <a:solidFill>
                <a:srgbClr val="686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iSľiḋé">
                <a:extLst>
                  <a:ext uri="{FF2B5EF4-FFF2-40B4-BE49-F238E27FC236}">
                    <a16:creationId xmlns:a16="http://schemas.microsoft.com/office/drawing/2014/main" id="{0085CA22-6BD2-19B0-FA7D-A02913FEE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625" y="4205287"/>
                <a:ext cx="1768475" cy="1427163"/>
              </a:xfrm>
              <a:custGeom>
                <a:avLst/>
                <a:gdLst>
                  <a:gd name="T0" fmla="*/ 16 w 351"/>
                  <a:gd name="T1" fmla="*/ 28 h 283"/>
                  <a:gd name="T2" fmla="*/ 16 w 351"/>
                  <a:gd name="T3" fmla="*/ 69 h 283"/>
                  <a:gd name="T4" fmla="*/ 16 w 351"/>
                  <a:gd name="T5" fmla="*/ 69 h 283"/>
                  <a:gd name="T6" fmla="*/ 16 w 351"/>
                  <a:gd name="T7" fmla="*/ 70 h 283"/>
                  <a:gd name="T8" fmla="*/ 16 w 351"/>
                  <a:gd name="T9" fmla="*/ 70 h 283"/>
                  <a:gd name="T10" fmla="*/ 17 w 351"/>
                  <a:gd name="T11" fmla="*/ 72 h 283"/>
                  <a:gd name="T12" fmla="*/ 17 w 351"/>
                  <a:gd name="T13" fmla="*/ 74 h 283"/>
                  <a:gd name="T14" fmla="*/ 18 w 351"/>
                  <a:gd name="T15" fmla="*/ 75 h 283"/>
                  <a:gd name="T16" fmla="*/ 19 w 351"/>
                  <a:gd name="T17" fmla="*/ 77 h 283"/>
                  <a:gd name="T18" fmla="*/ 20 w 351"/>
                  <a:gd name="T19" fmla="*/ 78 h 283"/>
                  <a:gd name="T20" fmla="*/ 21 w 351"/>
                  <a:gd name="T21" fmla="*/ 79 h 283"/>
                  <a:gd name="T22" fmla="*/ 22 w 351"/>
                  <a:gd name="T23" fmla="*/ 80 h 283"/>
                  <a:gd name="T24" fmla="*/ 23 w 351"/>
                  <a:gd name="T25" fmla="*/ 81 h 283"/>
                  <a:gd name="T26" fmla="*/ 319 w 351"/>
                  <a:gd name="T27" fmla="*/ 251 h 283"/>
                  <a:gd name="T28" fmla="*/ 319 w 351"/>
                  <a:gd name="T29" fmla="*/ 251 h 283"/>
                  <a:gd name="T30" fmla="*/ 334 w 351"/>
                  <a:gd name="T31" fmla="*/ 260 h 283"/>
                  <a:gd name="T32" fmla="*/ 351 w 351"/>
                  <a:gd name="T33" fmla="*/ 264 h 283"/>
                  <a:gd name="T34" fmla="*/ 351 w 351"/>
                  <a:gd name="T35" fmla="*/ 283 h 283"/>
                  <a:gd name="T36" fmla="*/ 335 w 351"/>
                  <a:gd name="T37" fmla="*/ 279 h 283"/>
                  <a:gd name="T38" fmla="*/ 329 w 351"/>
                  <a:gd name="T39" fmla="*/ 276 h 283"/>
                  <a:gd name="T40" fmla="*/ 326 w 351"/>
                  <a:gd name="T41" fmla="*/ 274 h 283"/>
                  <a:gd name="T42" fmla="*/ 322 w 351"/>
                  <a:gd name="T43" fmla="*/ 272 h 283"/>
                  <a:gd name="T44" fmla="*/ 321 w 351"/>
                  <a:gd name="T45" fmla="*/ 271 h 283"/>
                  <a:gd name="T46" fmla="*/ 320 w 351"/>
                  <a:gd name="T47" fmla="*/ 271 h 283"/>
                  <a:gd name="T48" fmla="*/ 319 w 351"/>
                  <a:gd name="T49" fmla="*/ 270 h 283"/>
                  <a:gd name="T50" fmla="*/ 319 w 351"/>
                  <a:gd name="T51" fmla="*/ 270 h 283"/>
                  <a:gd name="T52" fmla="*/ 17 w 351"/>
                  <a:gd name="T53" fmla="*/ 96 h 283"/>
                  <a:gd name="T54" fmla="*/ 0 w 351"/>
                  <a:gd name="T55" fmla="*/ 66 h 283"/>
                  <a:gd name="T56" fmla="*/ 0 w 351"/>
                  <a:gd name="T57" fmla="*/ 12 h 283"/>
                  <a:gd name="T58" fmla="*/ 5 w 351"/>
                  <a:gd name="T59" fmla="*/ 1 h 283"/>
                  <a:gd name="T60" fmla="*/ 5 w 351"/>
                  <a:gd name="T61" fmla="*/ 1 h 283"/>
                  <a:gd name="T62" fmla="*/ 5 w 351"/>
                  <a:gd name="T63" fmla="*/ 1 h 283"/>
                  <a:gd name="T64" fmla="*/ 6 w 351"/>
                  <a:gd name="T65" fmla="*/ 1 h 283"/>
                  <a:gd name="T66" fmla="*/ 6 w 351"/>
                  <a:gd name="T67" fmla="*/ 0 h 283"/>
                  <a:gd name="T68" fmla="*/ 7 w 351"/>
                  <a:gd name="T69" fmla="*/ 0 h 283"/>
                  <a:gd name="T70" fmla="*/ 8 w 351"/>
                  <a:gd name="T71" fmla="*/ 0 h 283"/>
                  <a:gd name="T72" fmla="*/ 9 w 351"/>
                  <a:gd name="T73" fmla="*/ 0 h 283"/>
                  <a:gd name="T74" fmla="*/ 11 w 351"/>
                  <a:gd name="T75" fmla="*/ 0 h 283"/>
                  <a:gd name="T76" fmla="*/ 13 w 351"/>
                  <a:gd name="T77" fmla="*/ 0 h 283"/>
                  <a:gd name="T78" fmla="*/ 17 w 351"/>
                  <a:gd name="T79" fmla="*/ 2 h 283"/>
                  <a:gd name="T80" fmla="*/ 27 w 351"/>
                  <a:gd name="T81" fmla="*/ 8 h 283"/>
                  <a:gd name="T82" fmla="*/ 75 w 351"/>
                  <a:gd name="T83" fmla="*/ 36 h 283"/>
                  <a:gd name="T84" fmla="*/ 319 w 351"/>
                  <a:gd name="T85" fmla="*/ 176 h 283"/>
                  <a:gd name="T86" fmla="*/ 319 w 351"/>
                  <a:gd name="T87" fmla="*/ 176 h 283"/>
                  <a:gd name="T88" fmla="*/ 334 w 351"/>
                  <a:gd name="T89" fmla="*/ 185 h 283"/>
                  <a:gd name="T90" fmla="*/ 334 w 351"/>
                  <a:gd name="T91" fmla="*/ 185 h 283"/>
                  <a:gd name="T92" fmla="*/ 351 w 351"/>
                  <a:gd name="T93" fmla="*/ 189 h 283"/>
                  <a:gd name="T94" fmla="*/ 351 w 351"/>
                  <a:gd name="T95" fmla="*/ 208 h 283"/>
                  <a:gd name="T96" fmla="*/ 335 w 351"/>
                  <a:gd name="T97" fmla="*/ 204 h 283"/>
                  <a:gd name="T98" fmla="*/ 329 w 351"/>
                  <a:gd name="T99" fmla="*/ 201 h 283"/>
                  <a:gd name="T100" fmla="*/ 326 w 351"/>
                  <a:gd name="T101" fmla="*/ 199 h 283"/>
                  <a:gd name="T102" fmla="*/ 319 w 351"/>
                  <a:gd name="T103" fmla="*/ 195 h 283"/>
                  <a:gd name="T104" fmla="*/ 319 w 351"/>
                  <a:gd name="T105" fmla="*/ 195 h 283"/>
                  <a:gd name="T106" fmla="*/ 319 w 351"/>
                  <a:gd name="T107" fmla="*/ 195 h 283"/>
                  <a:gd name="T108" fmla="*/ 59 w 351"/>
                  <a:gd name="T109" fmla="*/ 45 h 283"/>
                  <a:gd name="T110" fmla="*/ 23 w 351"/>
                  <a:gd name="T111" fmla="*/ 24 h 283"/>
                  <a:gd name="T112" fmla="*/ 16 w 351"/>
                  <a:gd name="T11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1" h="283">
                    <a:moveTo>
                      <a:pt x="16" y="28"/>
                    </a:move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1"/>
                      <a:pt x="17" y="71"/>
                      <a:pt x="17" y="72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8" y="74"/>
                      <a:pt x="18" y="75"/>
                      <a:pt x="18" y="75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20" y="77"/>
                      <a:pt x="20" y="78"/>
                      <a:pt x="20" y="78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79"/>
                      <a:pt x="22" y="79"/>
                      <a:pt x="22" y="80"/>
                    </a:cubicBezTo>
                    <a:cubicBezTo>
                      <a:pt x="22" y="80"/>
                      <a:pt x="23" y="80"/>
                      <a:pt x="23" y="8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34" y="260"/>
                      <a:pt x="334" y="260"/>
                      <a:pt x="334" y="260"/>
                    </a:cubicBezTo>
                    <a:cubicBezTo>
                      <a:pt x="339" y="263"/>
                      <a:pt x="345" y="264"/>
                      <a:pt x="351" y="264"/>
                    </a:cubicBezTo>
                    <a:cubicBezTo>
                      <a:pt x="351" y="283"/>
                      <a:pt x="351" y="283"/>
                      <a:pt x="351" y="283"/>
                    </a:cubicBezTo>
                    <a:cubicBezTo>
                      <a:pt x="345" y="283"/>
                      <a:pt x="340" y="282"/>
                      <a:pt x="335" y="279"/>
                    </a:cubicBezTo>
                    <a:cubicBezTo>
                      <a:pt x="333" y="278"/>
                      <a:pt x="331" y="277"/>
                      <a:pt x="329" y="276"/>
                    </a:cubicBezTo>
                    <a:cubicBezTo>
                      <a:pt x="326" y="274"/>
                      <a:pt x="326" y="274"/>
                      <a:pt x="326" y="274"/>
                    </a:cubicBezTo>
                    <a:cubicBezTo>
                      <a:pt x="325" y="273"/>
                      <a:pt x="323" y="273"/>
                      <a:pt x="322" y="272"/>
                    </a:cubicBezTo>
                    <a:cubicBezTo>
                      <a:pt x="322" y="272"/>
                      <a:pt x="322" y="272"/>
                      <a:pt x="321" y="271"/>
                    </a:cubicBezTo>
                    <a:cubicBezTo>
                      <a:pt x="321" y="271"/>
                      <a:pt x="320" y="271"/>
                      <a:pt x="320" y="271"/>
                    </a:cubicBezTo>
                    <a:cubicBezTo>
                      <a:pt x="320" y="271"/>
                      <a:pt x="319" y="270"/>
                      <a:pt x="319" y="270"/>
                    </a:cubicBezTo>
                    <a:cubicBezTo>
                      <a:pt x="319" y="270"/>
                      <a:pt x="319" y="270"/>
                      <a:pt x="319" y="270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8" y="90"/>
                      <a:pt x="0" y="77"/>
                      <a:pt x="0" y="6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9" y="188"/>
                      <a:pt x="345" y="189"/>
                      <a:pt x="351" y="189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45" y="208"/>
                      <a:pt x="340" y="207"/>
                      <a:pt x="335" y="204"/>
                    </a:cubicBezTo>
                    <a:cubicBezTo>
                      <a:pt x="333" y="203"/>
                      <a:pt x="331" y="202"/>
                      <a:pt x="329" y="201"/>
                    </a:cubicBezTo>
                    <a:cubicBezTo>
                      <a:pt x="326" y="199"/>
                      <a:pt x="326" y="199"/>
                      <a:pt x="326" y="199"/>
                    </a:cubicBezTo>
                    <a:cubicBezTo>
                      <a:pt x="323" y="197"/>
                      <a:pt x="321" y="196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9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706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ísľíḑe">
                <a:extLst>
                  <a:ext uri="{FF2B5EF4-FFF2-40B4-BE49-F238E27FC236}">
                    <a16:creationId xmlns:a16="http://schemas.microsoft.com/office/drawing/2014/main" id="{C66C0AB6-2C94-0D88-DE41-D92C0D1FA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3802062"/>
                <a:ext cx="327025" cy="231775"/>
              </a:xfrm>
              <a:custGeom>
                <a:avLst/>
                <a:gdLst>
                  <a:gd name="T0" fmla="*/ 0 w 206"/>
                  <a:gd name="T1" fmla="*/ 146 h 146"/>
                  <a:gd name="T2" fmla="*/ 206 w 206"/>
                  <a:gd name="T3" fmla="*/ 89 h 146"/>
                  <a:gd name="T4" fmla="*/ 50 w 206"/>
                  <a:gd name="T5" fmla="*/ 0 h 146"/>
                  <a:gd name="T6" fmla="*/ 0 w 206"/>
                  <a:gd name="T7" fmla="*/ 28 h 146"/>
                  <a:gd name="T8" fmla="*/ 0 w 206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46">
                    <a:moveTo>
                      <a:pt x="0" y="146"/>
                    </a:moveTo>
                    <a:lnTo>
                      <a:pt x="206" y="89"/>
                    </a:lnTo>
                    <a:lnTo>
                      <a:pt x="50" y="0"/>
                    </a:lnTo>
                    <a:lnTo>
                      <a:pt x="0" y="28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íśḷîďè">
                <a:extLst>
                  <a:ext uri="{FF2B5EF4-FFF2-40B4-BE49-F238E27FC236}">
                    <a16:creationId xmlns:a16="http://schemas.microsoft.com/office/drawing/2014/main" id="{2029C546-415C-D4AE-132D-D422DB658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675062"/>
                <a:ext cx="1995487" cy="1250950"/>
              </a:xfrm>
              <a:custGeom>
                <a:avLst/>
                <a:gdLst>
                  <a:gd name="T0" fmla="*/ 387 w 396"/>
                  <a:gd name="T1" fmla="*/ 11 h 248"/>
                  <a:gd name="T2" fmla="*/ 33 w 396"/>
                  <a:gd name="T3" fmla="*/ 216 h 248"/>
                  <a:gd name="T4" fmla="*/ 17 w 396"/>
                  <a:gd name="T5" fmla="*/ 224 h 248"/>
                  <a:gd name="T6" fmla="*/ 0 w 396"/>
                  <a:gd name="T7" fmla="*/ 229 h 248"/>
                  <a:gd name="T8" fmla="*/ 0 w 396"/>
                  <a:gd name="T9" fmla="*/ 248 h 248"/>
                  <a:gd name="T10" fmla="*/ 16 w 396"/>
                  <a:gd name="T11" fmla="*/ 244 h 248"/>
                  <a:gd name="T12" fmla="*/ 23 w 396"/>
                  <a:gd name="T13" fmla="*/ 240 h 248"/>
                  <a:gd name="T14" fmla="*/ 25 w 396"/>
                  <a:gd name="T15" fmla="*/ 238 h 248"/>
                  <a:gd name="T16" fmla="*/ 29 w 396"/>
                  <a:gd name="T17" fmla="*/ 237 h 248"/>
                  <a:gd name="T18" fmla="*/ 30 w 396"/>
                  <a:gd name="T19" fmla="*/ 236 h 248"/>
                  <a:gd name="T20" fmla="*/ 31 w 396"/>
                  <a:gd name="T21" fmla="*/ 235 h 248"/>
                  <a:gd name="T22" fmla="*/ 32 w 396"/>
                  <a:gd name="T23" fmla="*/ 235 h 248"/>
                  <a:gd name="T24" fmla="*/ 33 w 396"/>
                  <a:gd name="T25" fmla="*/ 234 h 248"/>
                  <a:gd name="T26" fmla="*/ 387 w 396"/>
                  <a:gd name="T27" fmla="*/ 29 h 248"/>
                  <a:gd name="T28" fmla="*/ 396 w 396"/>
                  <a:gd name="T29" fmla="*/ 15 h 248"/>
                  <a:gd name="T30" fmla="*/ 396 w 396"/>
                  <a:gd name="T31" fmla="*/ 0 h 248"/>
                  <a:gd name="T32" fmla="*/ 387 w 396"/>
                  <a:gd name="T33" fmla="*/ 11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8">
                    <a:moveTo>
                      <a:pt x="387" y="11"/>
                    </a:move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5" y="238"/>
                      <a:pt x="25" y="238"/>
                      <a:pt x="25" y="238"/>
                    </a:cubicBezTo>
                    <a:cubicBezTo>
                      <a:pt x="27" y="238"/>
                      <a:pt x="28" y="237"/>
                      <a:pt x="29" y="237"/>
                    </a:cubicBezTo>
                    <a:cubicBezTo>
                      <a:pt x="29" y="236"/>
                      <a:pt x="30" y="236"/>
                      <a:pt x="30" y="236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32" y="235"/>
                      <a:pt x="32" y="235"/>
                      <a:pt x="32" y="235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7" y="29"/>
                      <a:pt x="387" y="29"/>
                      <a:pt x="387" y="29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î$ḻíḋè">
                <a:extLst>
                  <a:ext uri="{FF2B5EF4-FFF2-40B4-BE49-F238E27FC236}">
                    <a16:creationId xmlns:a16="http://schemas.microsoft.com/office/drawing/2014/main" id="{FD9EBFFB-D7FC-1C93-3564-B41097A94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2970212"/>
                <a:ext cx="3394075" cy="1860550"/>
              </a:xfrm>
              <a:custGeom>
                <a:avLst/>
                <a:gdLst>
                  <a:gd name="T0" fmla="*/ 276 w 674"/>
                  <a:gd name="T1" fmla="*/ 369 h 369"/>
                  <a:gd name="T2" fmla="*/ 293 w 674"/>
                  <a:gd name="T3" fmla="*/ 364 h 369"/>
                  <a:gd name="T4" fmla="*/ 308 w 674"/>
                  <a:gd name="T5" fmla="*/ 356 h 369"/>
                  <a:gd name="T6" fmla="*/ 665 w 674"/>
                  <a:gd name="T7" fmla="*/ 150 h 369"/>
                  <a:gd name="T8" fmla="*/ 665 w 674"/>
                  <a:gd name="T9" fmla="*/ 130 h 369"/>
                  <a:gd name="T10" fmla="*/ 618 w 674"/>
                  <a:gd name="T11" fmla="*/ 121 h 369"/>
                  <a:gd name="T12" fmla="*/ 417 w 674"/>
                  <a:gd name="T13" fmla="*/ 6 h 369"/>
                  <a:gd name="T14" fmla="*/ 383 w 674"/>
                  <a:gd name="T15" fmla="*/ 6 h 369"/>
                  <a:gd name="T16" fmla="*/ 59 w 674"/>
                  <a:gd name="T17" fmla="*/ 193 h 369"/>
                  <a:gd name="T18" fmla="*/ 43 w 674"/>
                  <a:gd name="T19" fmla="*/ 202 h 369"/>
                  <a:gd name="T20" fmla="*/ 0 w 674"/>
                  <a:gd name="T21" fmla="*/ 208 h 369"/>
                  <a:gd name="T22" fmla="*/ 0 w 674"/>
                  <a:gd name="T23" fmla="*/ 208 h 369"/>
                  <a:gd name="T24" fmla="*/ 0 w 674"/>
                  <a:gd name="T25" fmla="*/ 208 h 369"/>
                  <a:gd name="T26" fmla="*/ 0 w 674"/>
                  <a:gd name="T27" fmla="*/ 209 h 369"/>
                  <a:gd name="T28" fmla="*/ 0 w 674"/>
                  <a:gd name="T29" fmla="*/ 210 h 369"/>
                  <a:gd name="T30" fmla="*/ 1 w 674"/>
                  <a:gd name="T31" fmla="*/ 212 h 369"/>
                  <a:gd name="T32" fmla="*/ 2 w 674"/>
                  <a:gd name="T33" fmla="*/ 214 h 369"/>
                  <a:gd name="T34" fmla="*/ 3 w 674"/>
                  <a:gd name="T35" fmla="*/ 215 h 369"/>
                  <a:gd name="T36" fmla="*/ 4 w 674"/>
                  <a:gd name="T37" fmla="*/ 216 h 369"/>
                  <a:gd name="T38" fmla="*/ 5 w 674"/>
                  <a:gd name="T39" fmla="*/ 217 h 369"/>
                  <a:gd name="T40" fmla="*/ 6 w 674"/>
                  <a:gd name="T41" fmla="*/ 218 h 369"/>
                  <a:gd name="T42" fmla="*/ 7 w 674"/>
                  <a:gd name="T43" fmla="*/ 219 h 369"/>
                  <a:gd name="T44" fmla="*/ 243 w 674"/>
                  <a:gd name="T45" fmla="*/ 356 h 369"/>
                  <a:gd name="T46" fmla="*/ 244 w 674"/>
                  <a:gd name="T47" fmla="*/ 356 h 369"/>
                  <a:gd name="T48" fmla="*/ 259 w 674"/>
                  <a:gd name="T49" fmla="*/ 364 h 369"/>
                  <a:gd name="T50" fmla="*/ 276 w 674"/>
                  <a:gd name="T5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74" h="369">
                    <a:moveTo>
                      <a:pt x="276" y="369"/>
                    </a:moveTo>
                    <a:cubicBezTo>
                      <a:pt x="282" y="369"/>
                      <a:pt x="289" y="367"/>
                      <a:pt x="293" y="364"/>
                    </a:cubicBezTo>
                    <a:cubicBezTo>
                      <a:pt x="308" y="356"/>
                      <a:pt x="308" y="356"/>
                      <a:pt x="308" y="356"/>
                    </a:cubicBezTo>
                    <a:cubicBezTo>
                      <a:pt x="665" y="150"/>
                      <a:pt x="665" y="150"/>
                      <a:pt x="665" y="150"/>
                    </a:cubicBezTo>
                    <a:cubicBezTo>
                      <a:pt x="674" y="144"/>
                      <a:pt x="674" y="135"/>
                      <a:pt x="665" y="130"/>
                    </a:cubicBezTo>
                    <a:cubicBezTo>
                      <a:pt x="618" y="121"/>
                      <a:pt x="618" y="121"/>
                      <a:pt x="618" y="121"/>
                    </a:cubicBezTo>
                    <a:cubicBezTo>
                      <a:pt x="417" y="6"/>
                      <a:pt x="417" y="6"/>
                      <a:pt x="417" y="6"/>
                    </a:cubicBezTo>
                    <a:cubicBezTo>
                      <a:pt x="408" y="0"/>
                      <a:pt x="392" y="0"/>
                      <a:pt x="383" y="6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209"/>
                      <a:pt x="0" y="210"/>
                      <a:pt x="0" y="210"/>
                    </a:cubicBezTo>
                    <a:cubicBezTo>
                      <a:pt x="1" y="211"/>
                      <a:pt x="1" y="211"/>
                      <a:pt x="1" y="212"/>
                    </a:cubicBezTo>
                    <a:cubicBezTo>
                      <a:pt x="1" y="213"/>
                      <a:pt x="2" y="213"/>
                      <a:pt x="2" y="214"/>
                    </a:cubicBezTo>
                    <a:cubicBezTo>
                      <a:pt x="2" y="214"/>
                      <a:pt x="3" y="215"/>
                      <a:pt x="3" y="215"/>
                    </a:cubicBezTo>
                    <a:cubicBezTo>
                      <a:pt x="3" y="216"/>
                      <a:pt x="4" y="216"/>
                      <a:pt x="4" y="216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7"/>
                      <a:pt x="5" y="218"/>
                      <a:pt x="6" y="218"/>
                    </a:cubicBezTo>
                    <a:cubicBezTo>
                      <a:pt x="7" y="219"/>
                      <a:pt x="7" y="219"/>
                      <a:pt x="7" y="219"/>
                    </a:cubicBezTo>
                    <a:cubicBezTo>
                      <a:pt x="243" y="356"/>
                      <a:pt x="243" y="356"/>
                      <a:pt x="243" y="356"/>
                    </a:cubicBezTo>
                    <a:cubicBezTo>
                      <a:pt x="244" y="356"/>
                      <a:pt x="244" y="356"/>
                      <a:pt x="244" y="356"/>
                    </a:cubicBezTo>
                    <a:cubicBezTo>
                      <a:pt x="259" y="364"/>
                      <a:pt x="259" y="364"/>
                      <a:pt x="259" y="364"/>
                    </a:cubicBezTo>
                    <a:cubicBezTo>
                      <a:pt x="264" y="367"/>
                      <a:pt x="270" y="369"/>
                      <a:pt x="276" y="369"/>
                    </a:cubicBezTo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íṧḷiḑê">
                <a:extLst>
                  <a:ext uri="{FF2B5EF4-FFF2-40B4-BE49-F238E27FC236}">
                    <a16:creationId xmlns:a16="http://schemas.microsoft.com/office/drawing/2014/main" id="{B2FA79B5-1A12-2A72-2D33-A23AF1BCF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288" y="3498850"/>
                <a:ext cx="3279775" cy="1285875"/>
              </a:xfrm>
              <a:custGeom>
                <a:avLst/>
                <a:gdLst>
                  <a:gd name="T0" fmla="*/ 0 w 651"/>
                  <a:gd name="T1" fmla="*/ 103 h 255"/>
                  <a:gd name="T2" fmla="*/ 256 w 651"/>
                  <a:gd name="T3" fmla="*/ 251 h 255"/>
                  <a:gd name="T4" fmla="*/ 276 w 651"/>
                  <a:gd name="T5" fmla="*/ 251 h 255"/>
                  <a:gd name="T6" fmla="*/ 646 w 651"/>
                  <a:gd name="T7" fmla="*/ 38 h 255"/>
                  <a:gd name="T8" fmla="*/ 651 w 651"/>
                  <a:gd name="T9" fmla="*/ 29 h 255"/>
                  <a:gd name="T10" fmla="*/ 651 w 651"/>
                  <a:gd name="T11" fmla="*/ 0 h 255"/>
                  <a:gd name="T12" fmla="*/ 266 w 651"/>
                  <a:gd name="T13" fmla="*/ 223 h 255"/>
                  <a:gd name="T14" fmla="*/ 0 w 651"/>
                  <a:gd name="T15" fmla="*/ 69 h 255"/>
                  <a:gd name="T16" fmla="*/ 0 w 651"/>
                  <a:gd name="T17" fmla="*/ 10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1" h="255">
                    <a:moveTo>
                      <a:pt x="0" y="103"/>
                    </a:moveTo>
                    <a:cubicBezTo>
                      <a:pt x="256" y="251"/>
                      <a:pt x="256" y="251"/>
                      <a:pt x="256" y="251"/>
                    </a:cubicBezTo>
                    <a:cubicBezTo>
                      <a:pt x="262" y="255"/>
                      <a:pt x="270" y="255"/>
                      <a:pt x="276" y="251"/>
                    </a:cubicBezTo>
                    <a:cubicBezTo>
                      <a:pt x="646" y="38"/>
                      <a:pt x="646" y="38"/>
                      <a:pt x="646" y="38"/>
                    </a:cubicBezTo>
                    <a:cubicBezTo>
                      <a:pt x="649" y="36"/>
                      <a:pt x="651" y="33"/>
                      <a:pt x="651" y="29"/>
                    </a:cubicBezTo>
                    <a:cubicBezTo>
                      <a:pt x="651" y="0"/>
                      <a:pt x="651" y="0"/>
                      <a:pt x="651" y="0"/>
                    </a:cubicBezTo>
                    <a:cubicBezTo>
                      <a:pt x="266" y="223"/>
                      <a:pt x="266" y="223"/>
                      <a:pt x="266" y="223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103"/>
                      <a:pt x="0" y="103"/>
                      <a:pt x="0" y="10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íṣľîḋê">
                <a:extLst>
                  <a:ext uri="{FF2B5EF4-FFF2-40B4-BE49-F238E27FC236}">
                    <a16:creationId xmlns:a16="http://schemas.microsoft.com/office/drawing/2014/main" id="{9C569F2A-C85B-0FC9-652A-A8F091416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498850"/>
                <a:ext cx="1939925" cy="1281113"/>
              </a:xfrm>
              <a:custGeom>
                <a:avLst/>
                <a:gdLst>
                  <a:gd name="T0" fmla="*/ 10 w 385"/>
                  <a:gd name="T1" fmla="*/ 251 h 254"/>
                  <a:gd name="T2" fmla="*/ 380 w 385"/>
                  <a:gd name="T3" fmla="*/ 38 h 254"/>
                  <a:gd name="T4" fmla="*/ 385 w 385"/>
                  <a:gd name="T5" fmla="*/ 29 h 254"/>
                  <a:gd name="T6" fmla="*/ 385 w 385"/>
                  <a:gd name="T7" fmla="*/ 0 h 254"/>
                  <a:gd name="T8" fmla="*/ 0 w 385"/>
                  <a:gd name="T9" fmla="*/ 223 h 254"/>
                  <a:gd name="T10" fmla="*/ 0 w 385"/>
                  <a:gd name="T11" fmla="*/ 254 h 254"/>
                  <a:gd name="T12" fmla="*/ 10 w 385"/>
                  <a:gd name="T13" fmla="*/ 2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5" h="254">
                    <a:moveTo>
                      <a:pt x="10" y="251"/>
                    </a:moveTo>
                    <a:cubicBezTo>
                      <a:pt x="380" y="38"/>
                      <a:pt x="380" y="38"/>
                      <a:pt x="380" y="38"/>
                    </a:cubicBezTo>
                    <a:cubicBezTo>
                      <a:pt x="383" y="36"/>
                      <a:pt x="385" y="33"/>
                      <a:pt x="385" y="29"/>
                    </a:cubicBezTo>
                    <a:cubicBezTo>
                      <a:pt x="385" y="0"/>
                      <a:pt x="385" y="0"/>
                      <a:pt x="385" y="0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3" y="254"/>
                      <a:pt x="7" y="253"/>
                      <a:pt x="10" y="251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í$1îdê">
                <a:extLst>
                  <a:ext uri="{FF2B5EF4-FFF2-40B4-BE49-F238E27FC236}">
                    <a16:creationId xmlns:a16="http://schemas.microsoft.com/office/drawing/2014/main" id="{BF51D449-443B-38D6-3A45-466E2A6C1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238" y="3857625"/>
                <a:ext cx="39687" cy="201613"/>
              </a:xfrm>
              <a:custGeom>
                <a:avLst/>
                <a:gdLst>
                  <a:gd name="T0" fmla="*/ 0 w 8"/>
                  <a:gd name="T1" fmla="*/ 5 h 40"/>
                  <a:gd name="T2" fmla="*/ 0 w 8"/>
                  <a:gd name="T3" fmla="*/ 31 h 40"/>
                  <a:gd name="T4" fmla="*/ 4 w 8"/>
                  <a:gd name="T5" fmla="*/ 39 h 40"/>
                  <a:gd name="T6" fmla="*/ 8 w 8"/>
                  <a:gd name="T7" fmla="*/ 35 h 40"/>
                  <a:gd name="T8" fmla="*/ 8 w 8"/>
                  <a:gd name="T9" fmla="*/ 10 h 40"/>
                  <a:gd name="T10" fmla="*/ 4 w 8"/>
                  <a:gd name="T11" fmla="*/ 2 h 40"/>
                  <a:gd name="T12" fmla="*/ 0 w 8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0">
                    <a:moveTo>
                      <a:pt x="0" y="5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2" y="38"/>
                      <a:pt x="4" y="39"/>
                    </a:cubicBezTo>
                    <a:cubicBezTo>
                      <a:pt x="6" y="40"/>
                      <a:pt x="8" y="39"/>
                      <a:pt x="8" y="35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7"/>
                      <a:pt x="6" y="3"/>
                      <a:pt x="4" y="2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íśļïdè">
                <a:extLst>
                  <a:ext uri="{FF2B5EF4-FFF2-40B4-BE49-F238E27FC236}">
                    <a16:creationId xmlns:a16="http://schemas.microsoft.com/office/drawing/2014/main" id="{2689E30A-B328-26AA-541A-375E9D352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394075"/>
                <a:ext cx="1995487" cy="1249363"/>
              </a:xfrm>
              <a:custGeom>
                <a:avLst/>
                <a:gdLst>
                  <a:gd name="T0" fmla="*/ 25 w 396"/>
                  <a:gd name="T1" fmla="*/ 239 h 248"/>
                  <a:gd name="T2" fmla="*/ 32 w 396"/>
                  <a:gd name="T3" fmla="*/ 235 h 248"/>
                  <a:gd name="T4" fmla="*/ 32 w 396"/>
                  <a:gd name="T5" fmla="*/ 234 h 248"/>
                  <a:gd name="T6" fmla="*/ 244 w 396"/>
                  <a:gd name="T7" fmla="*/ 113 h 248"/>
                  <a:gd name="T8" fmla="*/ 387 w 396"/>
                  <a:gd name="T9" fmla="*/ 30 h 248"/>
                  <a:gd name="T10" fmla="*/ 396 w 396"/>
                  <a:gd name="T11" fmla="*/ 15 h 248"/>
                  <a:gd name="T12" fmla="*/ 396 w 396"/>
                  <a:gd name="T13" fmla="*/ 0 h 248"/>
                  <a:gd name="T14" fmla="*/ 387 w 396"/>
                  <a:gd name="T15" fmla="*/ 11 h 248"/>
                  <a:gd name="T16" fmla="*/ 227 w 396"/>
                  <a:gd name="T17" fmla="*/ 103 h 248"/>
                  <a:gd name="T18" fmla="*/ 33 w 396"/>
                  <a:gd name="T19" fmla="*/ 216 h 248"/>
                  <a:gd name="T20" fmla="*/ 17 w 396"/>
                  <a:gd name="T21" fmla="*/ 224 h 248"/>
                  <a:gd name="T22" fmla="*/ 0 w 396"/>
                  <a:gd name="T23" fmla="*/ 229 h 248"/>
                  <a:gd name="T24" fmla="*/ 0 w 396"/>
                  <a:gd name="T25" fmla="*/ 248 h 248"/>
                  <a:gd name="T26" fmla="*/ 16 w 396"/>
                  <a:gd name="T27" fmla="*/ 244 h 248"/>
                  <a:gd name="T28" fmla="*/ 23 w 396"/>
                  <a:gd name="T29" fmla="*/ 240 h 248"/>
                  <a:gd name="T30" fmla="*/ 25 w 396"/>
                  <a:gd name="T31" fmla="*/ 239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8">
                    <a:moveTo>
                      <a:pt x="25" y="239"/>
                    </a:moveTo>
                    <a:cubicBezTo>
                      <a:pt x="28" y="237"/>
                      <a:pt x="31" y="236"/>
                      <a:pt x="32" y="235"/>
                    </a:cubicBezTo>
                    <a:cubicBezTo>
                      <a:pt x="32" y="234"/>
                      <a:pt x="32" y="234"/>
                      <a:pt x="32" y="234"/>
                    </a:cubicBezTo>
                    <a:cubicBezTo>
                      <a:pt x="244" y="113"/>
                      <a:pt x="244" y="113"/>
                      <a:pt x="244" y="113"/>
                    </a:cubicBezTo>
                    <a:cubicBezTo>
                      <a:pt x="387" y="30"/>
                      <a:pt x="387" y="30"/>
                      <a:pt x="387" y="30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ubicBezTo>
                      <a:pt x="227" y="103"/>
                      <a:pt x="227" y="103"/>
                      <a:pt x="227" y="103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3"/>
                      <a:pt x="21" y="241"/>
                      <a:pt x="23" y="240"/>
                    </a:cubicBezTo>
                    <a:lnTo>
                      <a:pt x="25" y="239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ïśļïḓe">
                <a:extLst>
                  <a:ext uri="{FF2B5EF4-FFF2-40B4-BE49-F238E27FC236}">
                    <a16:creationId xmlns:a16="http://schemas.microsoft.com/office/drawing/2014/main" id="{5EFBEE4C-06A8-5E12-CA5A-7B6BB0EDA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2590800"/>
                <a:ext cx="3454400" cy="1957388"/>
              </a:xfrm>
              <a:custGeom>
                <a:avLst/>
                <a:gdLst>
                  <a:gd name="T0" fmla="*/ 677 w 686"/>
                  <a:gd name="T1" fmla="*/ 169 h 388"/>
                  <a:gd name="T2" fmla="*/ 630 w 686"/>
                  <a:gd name="T3" fmla="*/ 196 h 388"/>
                  <a:gd name="T4" fmla="*/ 320 w 686"/>
                  <a:gd name="T5" fmla="*/ 375 h 388"/>
                  <a:gd name="T6" fmla="*/ 305 w 686"/>
                  <a:gd name="T7" fmla="*/ 383 h 388"/>
                  <a:gd name="T8" fmla="*/ 288 w 686"/>
                  <a:gd name="T9" fmla="*/ 388 h 388"/>
                  <a:gd name="T10" fmla="*/ 271 w 686"/>
                  <a:gd name="T11" fmla="*/ 383 h 388"/>
                  <a:gd name="T12" fmla="*/ 256 w 686"/>
                  <a:gd name="T13" fmla="*/ 375 h 388"/>
                  <a:gd name="T14" fmla="*/ 255 w 686"/>
                  <a:gd name="T15" fmla="*/ 375 h 388"/>
                  <a:gd name="T16" fmla="*/ 71 w 686"/>
                  <a:gd name="T17" fmla="*/ 268 h 388"/>
                  <a:gd name="T18" fmla="*/ 23 w 686"/>
                  <a:gd name="T19" fmla="*/ 240 h 388"/>
                  <a:gd name="T20" fmla="*/ 13 w 686"/>
                  <a:gd name="T21" fmla="*/ 235 h 388"/>
                  <a:gd name="T22" fmla="*/ 9 w 686"/>
                  <a:gd name="T23" fmla="*/ 233 h 388"/>
                  <a:gd name="T24" fmla="*/ 7 w 686"/>
                  <a:gd name="T25" fmla="*/ 232 h 388"/>
                  <a:gd name="T26" fmla="*/ 5 w 686"/>
                  <a:gd name="T27" fmla="*/ 232 h 388"/>
                  <a:gd name="T28" fmla="*/ 4 w 686"/>
                  <a:gd name="T29" fmla="*/ 232 h 388"/>
                  <a:gd name="T30" fmla="*/ 3 w 686"/>
                  <a:gd name="T31" fmla="*/ 233 h 388"/>
                  <a:gd name="T32" fmla="*/ 2 w 686"/>
                  <a:gd name="T33" fmla="*/ 233 h 388"/>
                  <a:gd name="T34" fmla="*/ 1 w 686"/>
                  <a:gd name="T35" fmla="*/ 233 h 388"/>
                  <a:gd name="T36" fmla="*/ 0 w 686"/>
                  <a:gd name="T37" fmla="*/ 234 h 388"/>
                  <a:gd name="T38" fmla="*/ 395 w 686"/>
                  <a:gd name="T39" fmla="*/ 6 h 388"/>
                  <a:gd name="T40" fmla="*/ 429 w 686"/>
                  <a:gd name="T41" fmla="*/ 6 h 388"/>
                  <a:gd name="T42" fmla="*/ 677 w 686"/>
                  <a:gd name="T43" fmla="*/ 149 h 388"/>
                  <a:gd name="T44" fmla="*/ 677 w 686"/>
                  <a:gd name="T45" fmla="*/ 169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6" h="388">
                    <a:moveTo>
                      <a:pt x="677" y="169"/>
                    </a:moveTo>
                    <a:cubicBezTo>
                      <a:pt x="630" y="196"/>
                      <a:pt x="630" y="196"/>
                      <a:pt x="630" y="196"/>
                    </a:cubicBezTo>
                    <a:cubicBezTo>
                      <a:pt x="320" y="375"/>
                      <a:pt x="320" y="375"/>
                      <a:pt x="320" y="375"/>
                    </a:cubicBezTo>
                    <a:cubicBezTo>
                      <a:pt x="305" y="383"/>
                      <a:pt x="305" y="383"/>
                      <a:pt x="305" y="383"/>
                    </a:cubicBezTo>
                    <a:cubicBezTo>
                      <a:pt x="301" y="386"/>
                      <a:pt x="294" y="388"/>
                      <a:pt x="288" y="388"/>
                    </a:cubicBezTo>
                    <a:cubicBezTo>
                      <a:pt x="281" y="388"/>
                      <a:pt x="276" y="386"/>
                      <a:pt x="271" y="383"/>
                    </a:cubicBezTo>
                    <a:cubicBezTo>
                      <a:pt x="256" y="375"/>
                      <a:pt x="256" y="375"/>
                      <a:pt x="256" y="375"/>
                    </a:cubicBezTo>
                    <a:cubicBezTo>
                      <a:pt x="255" y="375"/>
                      <a:pt x="255" y="375"/>
                      <a:pt x="255" y="375"/>
                    </a:cubicBezTo>
                    <a:cubicBezTo>
                      <a:pt x="71" y="268"/>
                      <a:pt x="71" y="268"/>
                      <a:pt x="71" y="268"/>
                    </a:cubicBezTo>
                    <a:cubicBezTo>
                      <a:pt x="23" y="240"/>
                      <a:pt x="23" y="240"/>
                      <a:pt x="23" y="240"/>
                    </a:cubicBezTo>
                    <a:cubicBezTo>
                      <a:pt x="13" y="235"/>
                      <a:pt x="13" y="235"/>
                      <a:pt x="13" y="235"/>
                    </a:cubicBezTo>
                    <a:cubicBezTo>
                      <a:pt x="12" y="234"/>
                      <a:pt x="10" y="233"/>
                      <a:pt x="9" y="233"/>
                    </a:cubicBezTo>
                    <a:cubicBezTo>
                      <a:pt x="8" y="233"/>
                      <a:pt x="8" y="233"/>
                      <a:pt x="7" y="232"/>
                    </a:cubicBezTo>
                    <a:cubicBezTo>
                      <a:pt x="6" y="232"/>
                      <a:pt x="6" y="232"/>
                      <a:pt x="5" y="232"/>
                    </a:cubicBezTo>
                    <a:cubicBezTo>
                      <a:pt x="5" y="232"/>
                      <a:pt x="4" y="232"/>
                      <a:pt x="4" y="232"/>
                    </a:cubicBezTo>
                    <a:cubicBezTo>
                      <a:pt x="4" y="232"/>
                      <a:pt x="3" y="232"/>
                      <a:pt x="3" y="233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395" y="6"/>
                      <a:pt x="395" y="6"/>
                      <a:pt x="395" y="6"/>
                    </a:cubicBezTo>
                    <a:cubicBezTo>
                      <a:pt x="404" y="0"/>
                      <a:pt x="420" y="0"/>
                      <a:pt x="429" y="6"/>
                    </a:cubicBezTo>
                    <a:cubicBezTo>
                      <a:pt x="677" y="149"/>
                      <a:pt x="677" y="149"/>
                      <a:pt x="677" y="149"/>
                    </a:cubicBezTo>
                    <a:cubicBezTo>
                      <a:pt x="686" y="154"/>
                      <a:pt x="686" y="163"/>
                      <a:pt x="677" y="169"/>
                    </a:cubicBezTo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išḻïḓè">
                <a:extLst>
                  <a:ext uri="{FF2B5EF4-FFF2-40B4-BE49-F238E27FC236}">
                    <a16:creationId xmlns:a16="http://schemas.microsoft.com/office/drawing/2014/main" id="{24ECB6A3-CFFB-C4BF-E783-EB7E2E95D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5813" y="3387725"/>
                <a:ext cx="2901950" cy="1074738"/>
              </a:xfrm>
              <a:custGeom>
                <a:avLst/>
                <a:gdLst>
                  <a:gd name="T0" fmla="*/ 548 w 576"/>
                  <a:gd name="T1" fmla="*/ 0 h 213"/>
                  <a:gd name="T2" fmla="*/ 271 w 576"/>
                  <a:gd name="T3" fmla="*/ 160 h 213"/>
                  <a:gd name="T4" fmla="*/ 256 w 576"/>
                  <a:gd name="T5" fmla="*/ 169 h 213"/>
                  <a:gd name="T6" fmla="*/ 239 w 576"/>
                  <a:gd name="T7" fmla="*/ 173 h 213"/>
                  <a:gd name="T8" fmla="*/ 239 w 576"/>
                  <a:gd name="T9" fmla="*/ 173 h 213"/>
                  <a:gd name="T10" fmla="*/ 222 w 576"/>
                  <a:gd name="T11" fmla="*/ 169 h 213"/>
                  <a:gd name="T12" fmla="*/ 206 w 576"/>
                  <a:gd name="T13" fmla="*/ 160 h 213"/>
                  <a:gd name="T14" fmla="*/ 206 w 576"/>
                  <a:gd name="T15" fmla="*/ 160 h 213"/>
                  <a:gd name="T16" fmla="*/ 28 w 576"/>
                  <a:gd name="T17" fmla="*/ 57 h 213"/>
                  <a:gd name="T18" fmla="*/ 6 w 576"/>
                  <a:gd name="T19" fmla="*/ 70 h 213"/>
                  <a:gd name="T20" fmla="*/ 6 w 576"/>
                  <a:gd name="T21" fmla="*/ 82 h 213"/>
                  <a:gd name="T22" fmla="*/ 227 w 576"/>
                  <a:gd name="T23" fmla="*/ 210 h 213"/>
                  <a:gd name="T24" fmla="*/ 238 w 576"/>
                  <a:gd name="T25" fmla="*/ 213 h 213"/>
                  <a:gd name="T26" fmla="*/ 248 w 576"/>
                  <a:gd name="T27" fmla="*/ 210 h 213"/>
                  <a:gd name="T28" fmla="*/ 570 w 576"/>
                  <a:gd name="T29" fmla="*/ 24 h 213"/>
                  <a:gd name="T30" fmla="*/ 570 w 576"/>
                  <a:gd name="T31" fmla="*/ 12 h 213"/>
                  <a:gd name="T32" fmla="*/ 548 w 576"/>
                  <a:gd name="T3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76" h="213">
                    <a:moveTo>
                      <a:pt x="548" y="0"/>
                    </a:moveTo>
                    <a:cubicBezTo>
                      <a:pt x="271" y="160"/>
                      <a:pt x="271" y="160"/>
                      <a:pt x="271" y="160"/>
                    </a:cubicBezTo>
                    <a:cubicBezTo>
                      <a:pt x="256" y="169"/>
                      <a:pt x="256" y="169"/>
                      <a:pt x="256" y="169"/>
                    </a:cubicBezTo>
                    <a:cubicBezTo>
                      <a:pt x="251" y="172"/>
                      <a:pt x="245" y="173"/>
                      <a:pt x="239" y="173"/>
                    </a:cubicBezTo>
                    <a:cubicBezTo>
                      <a:pt x="239" y="173"/>
                      <a:pt x="239" y="173"/>
                      <a:pt x="239" y="173"/>
                    </a:cubicBezTo>
                    <a:cubicBezTo>
                      <a:pt x="232" y="173"/>
                      <a:pt x="227" y="172"/>
                      <a:pt x="222" y="169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0" y="73"/>
                      <a:pt x="0" y="78"/>
                      <a:pt x="6" y="82"/>
                    </a:cubicBezTo>
                    <a:cubicBezTo>
                      <a:pt x="227" y="210"/>
                      <a:pt x="227" y="210"/>
                      <a:pt x="227" y="210"/>
                    </a:cubicBezTo>
                    <a:cubicBezTo>
                      <a:pt x="230" y="212"/>
                      <a:pt x="234" y="213"/>
                      <a:pt x="238" y="213"/>
                    </a:cubicBezTo>
                    <a:cubicBezTo>
                      <a:pt x="241" y="213"/>
                      <a:pt x="245" y="212"/>
                      <a:pt x="248" y="210"/>
                    </a:cubicBezTo>
                    <a:cubicBezTo>
                      <a:pt x="570" y="24"/>
                      <a:pt x="570" y="24"/>
                      <a:pt x="570" y="24"/>
                    </a:cubicBezTo>
                    <a:cubicBezTo>
                      <a:pt x="576" y="21"/>
                      <a:pt x="576" y="16"/>
                      <a:pt x="570" y="12"/>
                    </a:cubicBezTo>
                    <a:cubicBezTo>
                      <a:pt x="548" y="0"/>
                      <a:pt x="548" y="0"/>
                      <a:pt x="548" y="0"/>
                    </a:cubicBezTo>
                  </a:path>
                </a:pathLst>
              </a:custGeom>
              <a:solidFill>
                <a:srgbClr val="81A4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îṩļîďê">
                <a:extLst>
                  <a:ext uri="{FF2B5EF4-FFF2-40B4-BE49-F238E27FC236}">
                    <a16:creationId xmlns:a16="http://schemas.microsoft.com/office/drawing/2014/main" id="{74B388DA-FBC0-2DD1-D80F-1E84E84A8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113" y="3760787"/>
                <a:ext cx="1470025" cy="1165225"/>
              </a:xfrm>
              <a:custGeom>
                <a:avLst/>
                <a:gdLst>
                  <a:gd name="T0" fmla="*/ 16 w 292"/>
                  <a:gd name="T1" fmla="*/ 29 h 231"/>
                  <a:gd name="T2" fmla="*/ 16 w 292"/>
                  <a:gd name="T3" fmla="*/ 50 h 231"/>
                  <a:gd name="T4" fmla="*/ 16 w 292"/>
                  <a:gd name="T5" fmla="*/ 51 h 231"/>
                  <a:gd name="T6" fmla="*/ 16 w 292"/>
                  <a:gd name="T7" fmla="*/ 51 h 231"/>
                  <a:gd name="T8" fmla="*/ 16 w 292"/>
                  <a:gd name="T9" fmla="*/ 52 h 231"/>
                  <a:gd name="T10" fmla="*/ 16 w 292"/>
                  <a:gd name="T11" fmla="*/ 53 h 231"/>
                  <a:gd name="T12" fmla="*/ 17 w 292"/>
                  <a:gd name="T13" fmla="*/ 55 h 231"/>
                  <a:gd name="T14" fmla="*/ 18 w 292"/>
                  <a:gd name="T15" fmla="*/ 57 h 231"/>
                  <a:gd name="T16" fmla="*/ 19 w 292"/>
                  <a:gd name="T17" fmla="*/ 58 h 231"/>
                  <a:gd name="T18" fmla="*/ 20 w 292"/>
                  <a:gd name="T19" fmla="*/ 59 h 231"/>
                  <a:gd name="T20" fmla="*/ 21 w 292"/>
                  <a:gd name="T21" fmla="*/ 60 h 231"/>
                  <a:gd name="T22" fmla="*/ 22 w 292"/>
                  <a:gd name="T23" fmla="*/ 61 h 231"/>
                  <a:gd name="T24" fmla="*/ 23 w 292"/>
                  <a:gd name="T25" fmla="*/ 62 h 231"/>
                  <a:gd name="T26" fmla="*/ 259 w 292"/>
                  <a:gd name="T27" fmla="*/ 199 h 231"/>
                  <a:gd name="T28" fmla="*/ 259 w 292"/>
                  <a:gd name="T29" fmla="*/ 199 h 231"/>
                  <a:gd name="T30" fmla="*/ 275 w 292"/>
                  <a:gd name="T31" fmla="*/ 207 h 231"/>
                  <a:gd name="T32" fmla="*/ 292 w 292"/>
                  <a:gd name="T33" fmla="*/ 212 h 231"/>
                  <a:gd name="T34" fmla="*/ 292 w 292"/>
                  <a:gd name="T35" fmla="*/ 231 h 231"/>
                  <a:gd name="T36" fmla="*/ 276 w 292"/>
                  <a:gd name="T37" fmla="*/ 227 h 231"/>
                  <a:gd name="T38" fmla="*/ 269 w 292"/>
                  <a:gd name="T39" fmla="*/ 223 h 231"/>
                  <a:gd name="T40" fmla="*/ 267 w 292"/>
                  <a:gd name="T41" fmla="*/ 221 h 231"/>
                  <a:gd name="T42" fmla="*/ 263 w 292"/>
                  <a:gd name="T43" fmla="*/ 220 h 231"/>
                  <a:gd name="T44" fmla="*/ 262 w 292"/>
                  <a:gd name="T45" fmla="*/ 219 h 231"/>
                  <a:gd name="T46" fmla="*/ 261 w 292"/>
                  <a:gd name="T47" fmla="*/ 218 h 231"/>
                  <a:gd name="T48" fmla="*/ 260 w 292"/>
                  <a:gd name="T49" fmla="*/ 218 h 231"/>
                  <a:gd name="T50" fmla="*/ 259 w 292"/>
                  <a:gd name="T51" fmla="*/ 217 h 231"/>
                  <a:gd name="T52" fmla="*/ 17 w 292"/>
                  <a:gd name="T53" fmla="*/ 77 h 231"/>
                  <a:gd name="T54" fmla="*/ 0 w 292"/>
                  <a:gd name="T55" fmla="*/ 47 h 231"/>
                  <a:gd name="T56" fmla="*/ 0 w 292"/>
                  <a:gd name="T57" fmla="*/ 13 h 231"/>
                  <a:gd name="T58" fmla="*/ 4 w 292"/>
                  <a:gd name="T59" fmla="*/ 2 h 231"/>
                  <a:gd name="T60" fmla="*/ 4 w 292"/>
                  <a:gd name="T61" fmla="*/ 2 h 231"/>
                  <a:gd name="T62" fmla="*/ 5 w 292"/>
                  <a:gd name="T63" fmla="*/ 1 h 231"/>
                  <a:gd name="T64" fmla="*/ 5 w 292"/>
                  <a:gd name="T65" fmla="*/ 1 h 231"/>
                  <a:gd name="T66" fmla="*/ 6 w 292"/>
                  <a:gd name="T67" fmla="*/ 1 h 231"/>
                  <a:gd name="T68" fmla="*/ 7 w 292"/>
                  <a:gd name="T69" fmla="*/ 1 h 231"/>
                  <a:gd name="T70" fmla="*/ 8 w 292"/>
                  <a:gd name="T71" fmla="*/ 0 h 231"/>
                  <a:gd name="T72" fmla="*/ 9 w 292"/>
                  <a:gd name="T73" fmla="*/ 0 h 231"/>
                  <a:gd name="T74" fmla="*/ 11 w 292"/>
                  <a:gd name="T75" fmla="*/ 0 h 231"/>
                  <a:gd name="T76" fmla="*/ 13 w 292"/>
                  <a:gd name="T77" fmla="*/ 1 h 231"/>
                  <a:gd name="T78" fmla="*/ 17 w 292"/>
                  <a:gd name="T79" fmla="*/ 3 h 231"/>
                  <a:gd name="T80" fmla="*/ 27 w 292"/>
                  <a:gd name="T81" fmla="*/ 8 h 231"/>
                  <a:gd name="T82" fmla="*/ 75 w 292"/>
                  <a:gd name="T83" fmla="*/ 36 h 231"/>
                  <a:gd name="T84" fmla="*/ 259 w 292"/>
                  <a:gd name="T85" fmla="*/ 143 h 231"/>
                  <a:gd name="T86" fmla="*/ 260 w 292"/>
                  <a:gd name="T87" fmla="*/ 143 h 231"/>
                  <a:gd name="T88" fmla="*/ 275 w 292"/>
                  <a:gd name="T89" fmla="*/ 151 h 231"/>
                  <a:gd name="T90" fmla="*/ 275 w 292"/>
                  <a:gd name="T91" fmla="*/ 151 h 231"/>
                  <a:gd name="T92" fmla="*/ 292 w 292"/>
                  <a:gd name="T93" fmla="*/ 156 h 231"/>
                  <a:gd name="T94" fmla="*/ 292 w 292"/>
                  <a:gd name="T95" fmla="*/ 175 h 231"/>
                  <a:gd name="T96" fmla="*/ 276 w 292"/>
                  <a:gd name="T97" fmla="*/ 171 h 231"/>
                  <a:gd name="T98" fmla="*/ 269 w 292"/>
                  <a:gd name="T99" fmla="*/ 167 h 231"/>
                  <a:gd name="T100" fmla="*/ 267 w 292"/>
                  <a:gd name="T101" fmla="*/ 166 h 231"/>
                  <a:gd name="T102" fmla="*/ 260 w 292"/>
                  <a:gd name="T103" fmla="*/ 162 h 231"/>
                  <a:gd name="T104" fmla="*/ 260 w 292"/>
                  <a:gd name="T105" fmla="*/ 161 h 231"/>
                  <a:gd name="T106" fmla="*/ 259 w 292"/>
                  <a:gd name="T107" fmla="*/ 161 h 231"/>
                  <a:gd name="T108" fmla="*/ 59 w 292"/>
                  <a:gd name="T109" fmla="*/ 45 h 231"/>
                  <a:gd name="T110" fmla="*/ 23 w 292"/>
                  <a:gd name="T111" fmla="*/ 25 h 231"/>
                  <a:gd name="T112" fmla="*/ 16 w 292"/>
                  <a:gd name="T113" fmla="*/ 2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" h="231">
                    <a:moveTo>
                      <a:pt x="16" y="29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7" y="54"/>
                      <a:pt x="17" y="54"/>
                      <a:pt x="17" y="55"/>
                    </a:cubicBezTo>
                    <a:cubicBezTo>
                      <a:pt x="17" y="56"/>
                      <a:pt x="18" y="56"/>
                      <a:pt x="18" y="57"/>
                    </a:cubicBezTo>
                    <a:cubicBezTo>
                      <a:pt x="18" y="57"/>
                      <a:pt x="19" y="58"/>
                      <a:pt x="19" y="58"/>
                    </a:cubicBezTo>
                    <a:cubicBezTo>
                      <a:pt x="19" y="59"/>
                      <a:pt x="20" y="59"/>
                      <a:pt x="20" y="59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0"/>
                      <a:pt x="21" y="61"/>
                      <a:pt x="22" y="61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9" y="210"/>
                      <a:pt x="286" y="212"/>
                      <a:pt x="292" y="212"/>
                    </a:cubicBezTo>
                    <a:cubicBezTo>
                      <a:pt x="292" y="231"/>
                      <a:pt x="292" y="231"/>
                      <a:pt x="292" y="231"/>
                    </a:cubicBezTo>
                    <a:cubicBezTo>
                      <a:pt x="286" y="231"/>
                      <a:pt x="280" y="229"/>
                      <a:pt x="276" y="227"/>
                    </a:cubicBezTo>
                    <a:cubicBezTo>
                      <a:pt x="273" y="225"/>
                      <a:pt x="271" y="224"/>
                      <a:pt x="269" y="223"/>
                    </a:cubicBezTo>
                    <a:cubicBezTo>
                      <a:pt x="267" y="221"/>
                      <a:pt x="267" y="221"/>
                      <a:pt x="267" y="221"/>
                    </a:cubicBezTo>
                    <a:cubicBezTo>
                      <a:pt x="265" y="221"/>
                      <a:pt x="264" y="220"/>
                      <a:pt x="263" y="220"/>
                    </a:cubicBezTo>
                    <a:cubicBezTo>
                      <a:pt x="263" y="219"/>
                      <a:pt x="262" y="219"/>
                      <a:pt x="262" y="219"/>
                    </a:cubicBezTo>
                    <a:cubicBezTo>
                      <a:pt x="261" y="218"/>
                      <a:pt x="261" y="218"/>
                      <a:pt x="261" y="218"/>
                    </a:cubicBezTo>
                    <a:cubicBezTo>
                      <a:pt x="260" y="218"/>
                      <a:pt x="260" y="218"/>
                      <a:pt x="260" y="218"/>
                    </a:cubicBezTo>
                    <a:cubicBezTo>
                      <a:pt x="259" y="217"/>
                      <a:pt x="259" y="217"/>
                      <a:pt x="259" y="21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7" y="72"/>
                      <a:pt x="0" y="58"/>
                      <a:pt x="0" y="4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7"/>
                      <a:pt x="1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1"/>
                      <a:pt x="12" y="1"/>
                      <a:pt x="13" y="1"/>
                    </a:cubicBezTo>
                    <a:cubicBezTo>
                      <a:pt x="14" y="1"/>
                      <a:pt x="16" y="2"/>
                      <a:pt x="17" y="3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259" y="143"/>
                      <a:pt x="259" y="143"/>
                      <a:pt x="259" y="143"/>
                    </a:cubicBezTo>
                    <a:cubicBezTo>
                      <a:pt x="260" y="143"/>
                      <a:pt x="260" y="143"/>
                      <a:pt x="260" y="143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9" y="154"/>
                      <a:pt x="286" y="156"/>
                      <a:pt x="292" y="156"/>
                    </a:cubicBezTo>
                    <a:cubicBezTo>
                      <a:pt x="292" y="175"/>
                      <a:pt x="292" y="175"/>
                      <a:pt x="292" y="175"/>
                    </a:cubicBezTo>
                    <a:cubicBezTo>
                      <a:pt x="286" y="175"/>
                      <a:pt x="280" y="173"/>
                      <a:pt x="276" y="171"/>
                    </a:cubicBezTo>
                    <a:cubicBezTo>
                      <a:pt x="273" y="170"/>
                      <a:pt x="271" y="168"/>
                      <a:pt x="269" y="167"/>
                    </a:cubicBezTo>
                    <a:cubicBezTo>
                      <a:pt x="267" y="166"/>
                      <a:pt x="267" y="166"/>
                      <a:pt x="267" y="166"/>
                    </a:cubicBezTo>
                    <a:cubicBezTo>
                      <a:pt x="264" y="164"/>
                      <a:pt x="261" y="163"/>
                      <a:pt x="260" y="162"/>
                    </a:cubicBezTo>
                    <a:cubicBezTo>
                      <a:pt x="260" y="161"/>
                      <a:pt x="260" y="161"/>
                      <a:pt x="260" y="161"/>
                    </a:cubicBezTo>
                    <a:cubicBezTo>
                      <a:pt x="259" y="161"/>
                      <a:pt x="259" y="161"/>
                      <a:pt x="259" y="16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9" y="23"/>
                      <a:pt x="16" y="24"/>
                      <a:pt x="16" y="29"/>
                    </a:cubicBezTo>
                    <a:close/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ïš1îḋê">
                <a:extLst>
                  <a:ext uri="{FF2B5EF4-FFF2-40B4-BE49-F238E27FC236}">
                    <a16:creationId xmlns:a16="http://schemas.microsoft.com/office/drawing/2014/main" id="{B3A24F94-0EBD-D882-1E90-B73D5BD00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3227387"/>
                <a:ext cx="327025" cy="377825"/>
              </a:xfrm>
              <a:custGeom>
                <a:avLst/>
                <a:gdLst>
                  <a:gd name="T0" fmla="*/ 0 w 206"/>
                  <a:gd name="T1" fmla="*/ 238 h 238"/>
                  <a:gd name="T2" fmla="*/ 206 w 206"/>
                  <a:gd name="T3" fmla="*/ 149 h 238"/>
                  <a:gd name="T4" fmla="*/ 54 w 206"/>
                  <a:gd name="T5" fmla="*/ 0 h 238"/>
                  <a:gd name="T6" fmla="*/ 0 w 206"/>
                  <a:gd name="T7" fmla="*/ 31 h 238"/>
                  <a:gd name="T8" fmla="*/ 0 w 206"/>
                  <a:gd name="T9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38">
                    <a:moveTo>
                      <a:pt x="0" y="238"/>
                    </a:moveTo>
                    <a:lnTo>
                      <a:pt x="206" y="149"/>
                    </a:lnTo>
                    <a:lnTo>
                      <a:pt x="54" y="0"/>
                    </a:lnTo>
                    <a:lnTo>
                      <a:pt x="0" y="31"/>
                    </a:lnTo>
                    <a:lnTo>
                      <a:pt x="0" y="238"/>
                    </a:ln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íş1idê">
                <a:extLst>
                  <a:ext uri="{FF2B5EF4-FFF2-40B4-BE49-F238E27FC236}">
                    <a16:creationId xmlns:a16="http://schemas.microsoft.com/office/drawing/2014/main" id="{CED78A0B-3A0B-B022-6A97-E5D103524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287712"/>
                <a:ext cx="1682750" cy="1068388"/>
              </a:xfrm>
              <a:custGeom>
                <a:avLst/>
                <a:gdLst>
                  <a:gd name="T0" fmla="*/ 325 w 334"/>
                  <a:gd name="T1" fmla="*/ 11 h 212"/>
                  <a:gd name="T2" fmla="*/ 32 w 334"/>
                  <a:gd name="T3" fmla="*/ 180 h 212"/>
                  <a:gd name="T4" fmla="*/ 17 w 334"/>
                  <a:gd name="T5" fmla="*/ 189 h 212"/>
                  <a:gd name="T6" fmla="*/ 0 w 334"/>
                  <a:gd name="T7" fmla="*/ 193 h 212"/>
                  <a:gd name="T8" fmla="*/ 0 w 334"/>
                  <a:gd name="T9" fmla="*/ 212 h 212"/>
                  <a:gd name="T10" fmla="*/ 16 w 334"/>
                  <a:gd name="T11" fmla="*/ 208 h 212"/>
                  <a:gd name="T12" fmla="*/ 23 w 334"/>
                  <a:gd name="T13" fmla="*/ 205 h 212"/>
                  <a:gd name="T14" fmla="*/ 25 w 334"/>
                  <a:gd name="T15" fmla="*/ 203 h 212"/>
                  <a:gd name="T16" fmla="*/ 29 w 334"/>
                  <a:gd name="T17" fmla="*/ 201 h 212"/>
                  <a:gd name="T18" fmla="*/ 30 w 334"/>
                  <a:gd name="T19" fmla="*/ 200 h 212"/>
                  <a:gd name="T20" fmla="*/ 31 w 334"/>
                  <a:gd name="T21" fmla="*/ 200 h 212"/>
                  <a:gd name="T22" fmla="*/ 32 w 334"/>
                  <a:gd name="T23" fmla="*/ 199 h 212"/>
                  <a:gd name="T24" fmla="*/ 32 w 334"/>
                  <a:gd name="T25" fmla="*/ 199 h 212"/>
                  <a:gd name="T26" fmla="*/ 325 w 334"/>
                  <a:gd name="T27" fmla="*/ 30 h 212"/>
                  <a:gd name="T28" fmla="*/ 334 w 334"/>
                  <a:gd name="T29" fmla="*/ 16 h 212"/>
                  <a:gd name="T30" fmla="*/ 334 w 334"/>
                  <a:gd name="T31" fmla="*/ 0 h 212"/>
                  <a:gd name="T32" fmla="*/ 325 w 334"/>
                  <a:gd name="T3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4" h="212">
                    <a:moveTo>
                      <a:pt x="325" y="11"/>
                    </a:move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9"/>
                      <a:pt x="17" y="189"/>
                      <a:pt x="17" y="189"/>
                    </a:cubicBezTo>
                    <a:cubicBezTo>
                      <a:pt x="12" y="192"/>
                      <a:pt x="6" y="193"/>
                      <a:pt x="0" y="193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1"/>
                      <a:pt x="16" y="208"/>
                    </a:cubicBezTo>
                    <a:cubicBezTo>
                      <a:pt x="18" y="207"/>
                      <a:pt x="21" y="206"/>
                      <a:pt x="23" y="205"/>
                    </a:cubicBezTo>
                    <a:cubicBezTo>
                      <a:pt x="25" y="203"/>
                      <a:pt x="25" y="203"/>
                      <a:pt x="25" y="203"/>
                    </a:cubicBezTo>
                    <a:cubicBezTo>
                      <a:pt x="27" y="202"/>
                      <a:pt x="28" y="202"/>
                      <a:pt x="29" y="201"/>
                    </a:cubicBezTo>
                    <a:cubicBezTo>
                      <a:pt x="29" y="201"/>
                      <a:pt x="30" y="200"/>
                      <a:pt x="30" y="200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5" y="30"/>
                      <a:pt x="325" y="30"/>
                      <a:pt x="325" y="30"/>
                    </a:cubicBezTo>
                    <a:cubicBezTo>
                      <a:pt x="330" y="27"/>
                      <a:pt x="334" y="21"/>
                      <a:pt x="334" y="16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8" y="10"/>
                      <a:pt x="325" y="11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ïṡḷídè">
                <a:extLst>
                  <a:ext uri="{FF2B5EF4-FFF2-40B4-BE49-F238E27FC236}">
                    <a16:creationId xmlns:a16="http://schemas.microsoft.com/office/drawing/2014/main" id="{B6BDA3CE-1775-4C92-6822-D907FA1F5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581275"/>
                <a:ext cx="2844800" cy="1679575"/>
              </a:xfrm>
              <a:custGeom>
                <a:avLst/>
                <a:gdLst>
                  <a:gd name="T0" fmla="*/ 229 w 565"/>
                  <a:gd name="T1" fmla="*/ 333 h 333"/>
                  <a:gd name="T2" fmla="*/ 246 w 565"/>
                  <a:gd name="T3" fmla="*/ 329 h 333"/>
                  <a:gd name="T4" fmla="*/ 261 w 565"/>
                  <a:gd name="T5" fmla="*/ 320 h 333"/>
                  <a:gd name="T6" fmla="*/ 555 w 565"/>
                  <a:gd name="T7" fmla="*/ 150 h 333"/>
                  <a:gd name="T8" fmla="*/ 555 w 565"/>
                  <a:gd name="T9" fmla="*/ 130 h 333"/>
                  <a:gd name="T10" fmla="*/ 516 w 565"/>
                  <a:gd name="T11" fmla="*/ 107 h 333"/>
                  <a:gd name="T12" fmla="*/ 355 w 565"/>
                  <a:gd name="T13" fmla="*/ 5 h 333"/>
                  <a:gd name="T14" fmla="*/ 321 w 565"/>
                  <a:gd name="T15" fmla="*/ 5 h 333"/>
                  <a:gd name="T16" fmla="*/ 59 w 565"/>
                  <a:gd name="T17" fmla="*/ 156 h 333"/>
                  <a:gd name="T18" fmla="*/ 59 w 565"/>
                  <a:gd name="T19" fmla="*/ 175 h 333"/>
                  <a:gd name="T20" fmla="*/ 0 w 565"/>
                  <a:gd name="T21" fmla="*/ 200 h 333"/>
                  <a:gd name="T22" fmla="*/ 0 w 565"/>
                  <a:gd name="T23" fmla="*/ 200 h 333"/>
                  <a:gd name="T24" fmla="*/ 1 w 565"/>
                  <a:gd name="T25" fmla="*/ 200 h 333"/>
                  <a:gd name="T26" fmla="*/ 1 w 565"/>
                  <a:gd name="T27" fmla="*/ 201 h 333"/>
                  <a:gd name="T28" fmla="*/ 1 w 565"/>
                  <a:gd name="T29" fmla="*/ 202 h 333"/>
                  <a:gd name="T30" fmla="*/ 2 w 565"/>
                  <a:gd name="T31" fmla="*/ 204 h 333"/>
                  <a:gd name="T32" fmla="*/ 2 w 565"/>
                  <a:gd name="T33" fmla="*/ 206 h 333"/>
                  <a:gd name="T34" fmla="*/ 3 w 565"/>
                  <a:gd name="T35" fmla="*/ 207 h 333"/>
                  <a:gd name="T36" fmla="*/ 4 w 565"/>
                  <a:gd name="T37" fmla="*/ 208 h 333"/>
                  <a:gd name="T38" fmla="*/ 5 w 565"/>
                  <a:gd name="T39" fmla="*/ 209 h 333"/>
                  <a:gd name="T40" fmla="*/ 6 w 565"/>
                  <a:gd name="T41" fmla="*/ 210 h 333"/>
                  <a:gd name="T42" fmla="*/ 7 w 565"/>
                  <a:gd name="T43" fmla="*/ 211 h 333"/>
                  <a:gd name="T44" fmla="*/ 196 w 565"/>
                  <a:gd name="T45" fmla="*/ 320 h 333"/>
                  <a:gd name="T46" fmla="*/ 196 w 565"/>
                  <a:gd name="T47" fmla="*/ 320 h 333"/>
                  <a:gd name="T48" fmla="*/ 212 w 565"/>
                  <a:gd name="T49" fmla="*/ 329 h 333"/>
                  <a:gd name="T50" fmla="*/ 229 w 565"/>
                  <a:gd name="T5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5" h="333">
                    <a:moveTo>
                      <a:pt x="229" y="333"/>
                    </a:moveTo>
                    <a:cubicBezTo>
                      <a:pt x="235" y="333"/>
                      <a:pt x="241" y="332"/>
                      <a:pt x="246" y="329"/>
                    </a:cubicBezTo>
                    <a:cubicBezTo>
                      <a:pt x="261" y="320"/>
                      <a:pt x="261" y="320"/>
                      <a:pt x="261" y="320"/>
                    </a:cubicBezTo>
                    <a:cubicBezTo>
                      <a:pt x="555" y="150"/>
                      <a:pt x="555" y="150"/>
                      <a:pt x="555" y="150"/>
                    </a:cubicBezTo>
                    <a:cubicBezTo>
                      <a:pt x="565" y="145"/>
                      <a:pt x="565" y="136"/>
                      <a:pt x="555" y="130"/>
                    </a:cubicBezTo>
                    <a:cubicBezTo>
                      <a:pt x="516" y="107"/>
                      <a:pt x="516" y="107"/>
                      <a:pt x="516" y="107"/>
                    </a:cubicBezTo>
                    <a:cubicBezTo>
                      <a:pt x="355" y="5"/>
                      <a:pt x="355" y="5"/>
                      <a:pt x="355" y="5"/>
                    </a:cubicBezTo>
                    <a:cubicBezTo>
                      <a:pt x="346" y="0"/>
                      <a:pt x="330" y="0"/>
                      <a:pt x="321" y="5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1" y="200"/>
                      <a:pt x="1" y="200"/>
                      <a:pt x="1" y="200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1" y="201"/>
                      <a:pt x="1" y="202"/>
                      <a:pt x="1" y="202"/>
                    </a:cubicBezTo>
                    <a:cubicBezTo>
                      <a:pt x="1" y="203"/>
                      <a:pt x="1" y="203"/>
                      <a:pt x="2" y="204"/>
                    </a:cubicBezTo>
                    <a:cubicBezTo>
                      <a:pt x="2" y="205"/>
                      <a:pt x="2" y="205"/>
                      <a:pt x="2" y="206"/>
                    </a:cubicBezTo>
                    <a:cubicBezTo>
                      <a:pt x="3" y="206"/>
                      <a:pt x="3" y="207"/>
                      <a:pt x="3" y="207"/>
                    </a:cubicBezTo>
                    <a:cubicBezTo>
                      <a:pt x="4" y="208"/>
                      <a:pt x="4" y="208"/>
                      <a:pt x="4" y="208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5" y="209"/>
                      <a:pt x="6" y="210"/>
                      <a:pt x="6" y="210"/>
                    </a:cubicBezTo>
                    <a:cubicBezTo>
                      <a:pt x="7" y="211"/>
                      <a:pt x="7" y="211"/>
                      <a:pt x="7" y="211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212" y="329"/>
                      <a:pt x="212" y="329"/>
                      <a:pt x="212" y="329"/>
                    </a:cubicBezTo>
                    <a:cubicBezTo>
                      <a:pt x="217" y="332"/>
                      <a:pt x="222" y="333"/>
                      <a:pt x="229" y="333"/>
                    </a:cubicBezTo>
                  </a:path>
                </a:pathLst>
              </a:custGeom>
              <a:solidFill>
                <a:srgbClr val="AF2A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íŝḷiḍè">
                <a:extLst>
                  <a:ext uri="{FF2B5EF4-FFF2-40B4-BE49-F238E27FC236}">
                    <a16:creationId xmlns:a16="http://schemas.microsoft.com/office/drawing/2014/main" id="{EA52A9D2-C49D-E78B-FF67-2C6D397D9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970212"/>
                <a:ext cx="2719387" cy="1244600"/>
              </a:xfrm>
              <a:custGeom>
                <a:avLst/>
                <a:gdLst>
                  <a:gd name="T0" fmla="*/ 0 w 540"/>
                  <a:gd name="T1" fmla="*/ 123 h 247"/>
                  <a:gd name="T2" fmla="*/ 208 w 540"/>
                  <a:gd name="T3" fmla="*/ 244 h 247"/>
                  <a:gd name="T4" fmla="*/ 228 w 540"/>
                  <a:gd name="T5" fmla="*/ 244 h 247"/>
                  <a:gd name="T6" fmla="*/ 535 w 540"/>
                  <a:gd name="T7" fmla="*/ 66 h 247"/>
                  <a:gd name="T8" fmla="*/ 540 w 540"/>
                  <a:gd name="T9" fmla="*/ 58 h 247"/>
                  <a:gd name="T10" fmla="*/ 540 w 540"/>
                  <a:gd name="T11" fmla="*/ 0 h 247"/>
                  <a:gd name="T12" fmla="*/ 218 w 540"/>
                  <a:gd name="T13" fmla="*/ 187 h 247"/>
                  <a:gd name="T14" fmla="*/ 0 w 540"/>
                  <a:gd name="T15" fmla="*/ 61 h 247"/>
                  <a:gd name="T16" fmla="*/ 0 w 540"/>
                  <a:gd name="T17" fmla="*/ 12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247">
                    <a:moveTo>
                      <a:pt x="0" y="123"/>
                    </a:moveTo>
                    <a:cubicBezTo>
                      <a:pt x="208" y="244"/>
                      <a:pt x="208" y="244"/>
                      <a:pt x="208" y="244"/>
                    </a:cubicBezTo>
                    <a:cubicBezTo>
                      <a:pt x="214" y="247"/>
                      <a:pt x="222" y="247"/>
                      <a:pt x="228" y="244"/>
                    </a:cubicBezTo>
                    <a:cubicBezTo>
                      <a:pt x="535" y="66"/>
                      <a:pt x="535" y="66"/>
                      <a:pt x="535" y="66"/>
                    </a:cubicBezTo>
                    <a:cubicBezTo>
                      <a:pt x="539" y="64"/>
                      <a:pt x="540" y="61"/>
                      <a:pt x="540" y="58"/>
                    </a:cubicBezTo>
                    <a:cubicBezTo>
                      <a:pt x="540" y="0"/>
                      <a:pt x="540" y="0"/>
                      <a:pt x="540" y="0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123"/>
                      <a:pt x="0" y="123"/>
                      <a:pt x="0" y="1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iṥľîďé">
                <a:extLst>
                  <a:ext uri="{FF2B5EF4-FFF2-40B4-BE49-F238E27FC236}">
                    <a16:creationId xmlns:a16="http://schemas.microsoft.com/office/drawing/2014/main" id="{27E53D47-C08E-F0B9-363E-67F947113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970212"/>
                <a:ext cx="1622425" cy="1239838"/>
              </a:xfrm>
              <a:custGeom>
                <a:avLst/>
                <a:gdLst>
                  <a:gd name="T0" fmla="*/ 10 w 322"/>
                  <a:gd name="T1" fmla="*/ 244 h 246"/>
                  <a:gd name="T2" fmla="*/ 317 w 322"/>
                  <a:gd name="T3" fmla="*/ 66 h 246"/>
                  <a:gd name="T4" fmla="*/ 322 w 322"/>
                  <a:gd name="T5" fmla="*/ 58 h 246"/>
                  <a:gd name="T6" fmla="*/ 322 w 322"/>
                  <a:gd name="T7" fmla="*/ 0 h 246"/>
                  <a:gd name="T8" fmla="*/ 0 w 322"/>
                  <a:gd name="T9" fmla="*/ 187 h 246"/>
                  <a:gd name="T10" fmla="*/ 0 w 322"/>
                  <a:gd name="T11" fmla="*/ 246 h 246"/>
                  <a:gd name="T12" fmla="*/ 10 w 322"/>
                  <a:gd name="T13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246">
                    <a:moveTo>
                      <a:pt x="10" y="244"/>
                    </a:moveTo>
                    <a:cubicBezTo>
                      <a:pt x="317" y="66"/>
                      <a:pt x="317" y="66"/>
                      <a:pt x="317" y="66"/>
                    </a:cubicBezTo>
                    <a:cubicBezTo>
                      <a:pt x="321" y="64"/>
                      <a:pt x="322" y="61"/>
                      <a:pt x="322" y="58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" y="246"/>
                      <a:pt x="7" y="246"/>
                      <a:pt x="10" y="244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íŝľîde">
                <a:extLst>
                  <a:ext uri="{FF2B5EF4-FFF2-40B4-BE49-F238E27FC236}">
                    <a16:creationId xmlns:a16="http://schemas.microsoft.com/office/drawing/2014/main" id="{AF1AB5FD-8158-CE77-7BBD-9B14C0DBB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775" y="3287712"/>
                <a:ext cx="44450" cy="342900"/>
              </a:xfrm>
              <a:custGeom>
                <a:avLst/>
                <a:gdLst>
                  <a:gd name="T0" fmla="*/ 0 w 9"/>
                  <a:gd name="T1" fmla="*/ 5 h 68"/>
                  <a:gd name="T2" fmla="*/ 0 w 9"/>
                  <a:gd name="T3" fmla="*/ 58 h 68"/>
                  <a:gd name="T4" fmla="*/ 5 w 9"/>
                  <a:gd name="T5" fmla="*/ 67 h 68"/>
                  <a:gd name="T6" fmla="*/ 9 w 9"/>
                  <a:gd name="T7" fmla="*/ 63 h 68"/>
                  <a:gd name="T8" fmla="*/ 9 w 9"/>
                  <a:gd name="T9" fmla="*/ 9 h 68"/>
                  <a:gd name="T10" fmla="*/ 5 w 9"/>
                  <a:gd name="T11" fmla="*/ 1 h 68"/>
                  <a:gd name="T12" fmla="*/ 0 w 9"/>
                  <a:gd name="T13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8">
                    <a:moveTo>
                      <a:pt x="0" y="5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2" y="65"/>
                      <a:pt x="5" y="67"/>
                    </a:cubicBezTo>
                    <a:cubicBezTo>
                      <a:pt x="7" y="68"/>
                      <a:pt x="9" y="66"/>
                      <a:pt x="9" y="63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7" y="2"/>
                      <a:pt x="5" y="1"/>
                    </a:cubicBezTo>
                    <a:cubicBezTo>
                      <a:pt x="2" y="0"/>
                      <a:pt x="0" y="1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íś1ïḍê">
                <a:extLst>
                  <a:ext uri="{FF2B5EF4-FFF2-40B4-BE49-F238E27FC236}">
                    <a16:creationId xmlns:a16="http://schemas.microsoft.com/office/drawing/2014/main" id="{26394D63-C894-9D11-683A-40DC2629F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863850"/>
                <a:ext cx="1682750" cy="1068388"/>
              </a:xfrm>
              <a:custGeom>
                <a:avLst/>
                <a:gdLst>
                  <a:gd name="T0" fmla="*/ 25 w 334"/>
                  <a:gd name="T1" fmla="*/ 202 h 212"/>
                  <a:gd name="T2" fmla="*/ 32 w 334"/>
                  <a:gd name="T3" fmla="*/ 199 h 212"/>
                  <a:gd name="T4" fmla="*/ 32 w 334"/>
                  <a:gd name="T5" fmla="*/ 198 h 212"/>
                  <a:gd name="T6" fmla="*/ 227 w 334"/>
                  <a:gd name="T7" fmla="*/ 86 h 212"/>
                  <a:gd name="T8" fmla="*/ 325 w 334"/>
                  <a:gd name="T9" fmla="*/ 29 h 212"/>
                  <a:gd name="T10" fmla="*/ 334 w 334"/>
                  <a:gd name="T11" fmla="*/ 15 h 212"/>
                  <a:gd name="T12" fmla="*/ 334 w 334"/>
                  <a:gd name="T13" fmla="*/ 0 h 212"/>
                  <a:gd name="T14" fmla="*/ 325 w 334"/>
                  <a:gd name="T15" fmla="*/ 11 h 212"/>
                  <a:gd name="T16" fmla="*/ 211 w 334"/>
                  <a:gd name="T17" fmla="*/ 77 h 212"/>
                  <a:gd name="T18" fmla="*/ 32 w 334"/>
                  <a:gd name="T19" fmla="*/ 180 h 212"/>
                  <a:gd name="T20" fmla="*/ 17 w 334"/>
                  <a:gd name="T21" fmla="*/ 188 h 212"/>
                  <a:gd name="T22" fmla="*/ 0 w 334"/>
                  <a:gd name="T23" fmla="*/ 192 h 212"/>
                  <a:gd name="T24" fmla="*/ 0 w 334"/>
                  <a:gd name="T25" fmla="*/ 212 h 212"/>
                  <a:gd name="T26" fmla="*/ 16 w 334"/>
                  <a:gd name="T27" fmla="*/ 208 h 212"/>
                  <a:gd name="T28" fmla="*/ 23 w 334"/>
                  <a:gd name="T29" fmla="*/ 204 h 212"/>
                  <a:gd name="T30" fmla="*/ 25 w 334"/>
                  <a:gd name="T31" fmla="*/ 20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4" h="212">
                    <a:moveTo>
                      <a:pt x="25" y="202"/>
                    </a:moveTo>
                    <a:cubicBezTo>
                      <a:pt x="28" y="201"/>
                      <a:pt x="31" y="199"/>
                      <a:pt x="32" y="199"/>
                    </a:cubicBezTo>
                    <a:cubicBezTo>
                      <a:pt x="32" y="198"/>
                      <a:pt x="32" y="198"/>
                      <a:pt x="32" y="198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325" y="29"/>
                      <a:pt x="325" y="29"/>
                      <a:pt x="325" y="29"/>
                    </a:cubicBezTo>
                    <a:cubicBezTo>
                      <a:pt x="330" y="27"/>
                      <a:pt x="334" y="20"/>
                      <a:pt x="334" y="15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7" y="9"/>
                      <a:pt x="325" y="11"/>
                    </a:cubicBezTo>
                    <a:cubicBezTo>
                      <a:pt x="211" y="77"/>
                      <a:pt x="211" y="77"/>
                      <a:pt x="211" y="77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8"/>
                      <a:pt x="17" y="188"/>
                      <a:pt x="17" y="188"/>
                    </a:cubicBezTo>
                    <a:cubicBezTo>
                      <a:pt x="12" y="191"/>
                      <a:pt x="6" y="192"/>
                      <a:pt x="0" y="19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0"/>
                      <a:pt x="16" y="208"/>
                    </a:cubicBezTo>
                    <a:cubicBezTo>
                      <a:pt x="18" y="206"/>
                      <a:pt x="21" y="205"/>
                      <a:pt x="23" y="204"/>
                    </a:cubicBezTo>
                    <a:cubicBezTo>
                      <a:pt x="25" y="202"/>
                      <a:pt x="25" y="202"/>
                      <a:pt x="25" y="202"/>
                    </a:cubicBezTo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isḻïdè">
                <a:extLst>
                  <a:ext uri="{FF2B5EF4-FFF2-40B4-BE49-F238E27FC236}">
                    <a16:creationId xmlns:a16="http://schemas.microsoft.com/office/drawing/2014/main" id="{BEF3F3D3-DA84-ED20-6FF5-D3484BEAC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0" y="2198687"/>
                <a:ext cx="2900362" cy="1638300"/>
              </a:xfrm>
              <a:custGeom>
                <a:avLst/>
                <a:gdLst>
                  <a:gd name="T0" fmla="*/ 566 w 576"/>
                  <a:gd name="T1" fmla="*/ 142 h 325"/>
                  <a:gd name="T2" fmla="*/ 519 w 576"/>
                  <a:gd name="T3" fmla="*/ 169 h 325"/>
                  <a:gd name="T4" fmla="*/ 272 w 576"/>
                  <a:gd name="T5" fmla="*/ 312 h 325"/>
                  <a:gd name="T6" fmla="*/ 257 w 576"/>
                  <a:gd name="T7" fmla="*/ 320 h 325"/>
                  <a:gd name="T8" fmla="*/ 240 w 576"/>
                  <a:gd name="T9" fmla="*/ 324 h 325"/>
                  <a:gd name="T10" fmla="*/ 223 w 576"/>
                  <a:gd name="T11" fmla="*/ 320 h 325"/>
                  <a:gd name="T12" fmla="*/ 207 w 576"/>
                  <a:gd name="T13" fmla="*/ 312 h 325"/>
                  <a:gd name="T14" fmla="*/ 207 w 576"/>
                  <a:gd name="T15" fmla="*/ 312 h 325"/>
                  <a:gd name="T16" fmla="*/ 70 w 576"/>
                  <a:gd name="T17" fmla="*/ 232 h 325"/>
                  <a:gd name="T18" fmla="*/ 23 w 576"/>
                  <a:gd name="T19" fmla="*/ 205 h 325"/>
                  <a:gd name="T20" fmla="*/ 12 w 576"/>
                  <a:gd name="T21" fmla="*/ 199 h 325"/>
                  <a:gd name="T22" fmla="*/ 8 w 576"/>
                  <a:gd name="T23" fmla="*/ 197 h 325"/>
                  <a:gd name="T24" fmla="*/ 7 w 576"/>
                  <a:gd name="T25" fmla="*/ 197 h 325"/>
                  <a:gd name="T26" fmla="*/ 5 w 576"/>
                  <a:gd name="T27" fmla="*/ 197 h 325"/>
                  <a:gd name="T28" fmla="*/ 3 w 576"/>
                  <a:gd name="T29" fmla="*/ 197 h 325"/>
                  <a:gd name="T30" fmla="*/ 2 w 576"/>
                  <a:gd name="T31" fmla="*/ 197 h 325"/>
                  <a:gd name="T32" fmla="*/ 2 w 576"/>
                  <a:gd name="T33" fmla="*/ 197 h 325"/>
                  <a:gd name="T34" fmla="*/ 1 w 576"/>
                  <a:gd name="T35" fmla="*/ 197 h 325"/>
                  <a:gd name="T36" fmla="*/ 0 w 576"/>
                  <a:gd name="T37" fmla="*/ 198 h 325"/>
                  <a:gd name="T38" fmla="*/ 332 w 576"/>
                  <a:gd name="T39" fmla="*/ 6 h 325"/>
                  <a:gd name="T40" fmla="*/ 366 w 576"/>
                  <a:gd name="T41" fmla="*/ 6 h 325"/>
                  <a:gd name="T42" fmla="*/ 566 w 576"/>
                  <a:gd name="T43" fmla="*/ 122 h 325"/>
                  <a:gd name="T44" fmla="*/ 566 w 576"/>
                  <a:gd name="T45" fmla="*/ 142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6" h="325">
                    <a:moveTo>
                      <a:pt x="566" y="142"/>
                    </a:moveTo>
                    <a:cubicBezTo>
                      <a:pt x="519" y="169"/>
                      <a:pt x="519" y="169"/>
                      <a:pt x="519" y="169"/>
                    </a:cubicBezTo>
                    <a:cubicBezTo>
                      <a:pt x="272" y="312"/>
                      <a:pt x="272" y="312"/>
                      <a:pt x="272" y="312"/>
                    </a:cubicBezTo>
                    <a:cubicBezTo>
                      <a:pt x="257" y="320"/>
                      <a:pt x="257" y="320"/>
                      <a:pt x="257" y="320"/>
                    </a:cubicBezTo>
                    <a:cubicBezTo>
                      <a:pt x="252" y="323"/>
                      <a:pt x="246" y="324"/>
                      <a:pt x="240" y="324"/>
                    </a:cubicBezTo>
                    <a:cubicBezTo>
                      <a:pt x="233" y="325"/>
                      <a:pt x="228" y="323"/>
                      <a:pt x="223" y="320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70" y="232"/>
                      <a:pt x="70" y="232"/>
                      <a:pt x="70" y="232"/>
                    </a:cubicBezTo>
                    <a:cubicBezTo>
                      <a:pt x="23" y="205"/>
                      <a:pt x="23" y="205"/>
                      <a:pt x="23" y="205"/>
                    </a:cubicBezTo>
                    <a:cubicBezTo>
                      <a:pt x="12" y="199"/>
                      <a:pt x="12" y="199"/>
                      <a:pt x="12" y="199"/>
                    </a:cubicBezTo>
                    <a:cubicBezTo>
                      <a:pt x="11" y="198"/>
                      <a:pt x="10" y="198"/>
                      <a:pt x="8" y="197"/>
                    </a:cubicBezTo>
                    <a:cubicBezTo>
                      <a:pt x="8" y="197"/>
                      <a:pt x="7" y="197"/>
                      <a:pt x="7" y="197"/>
                    </a:cubicBezTo>
                    <a:cubicBezTo>
                      <a:pt x="6" y="197"/>
                      <a:pt x="5" y="197"/>
                      <a:pt x="5" y="197"/>
                    </a:cubicBezTo>
                    <a:cubicBezTo>
                      <a:pt x="4" y="197"/>
                      <a:pt x="4" y="197"/>
                      <a:pt x="3" y="197"/>
                    </a:cubicBezTo>
                    <a:cubicBezTo>
                      <a:pt x="3" y="197"/>
                      <a:pt x="3" y="197"/>
                      <a:pt x="2" y="197"/>
                    </a:cubicBezTo>
                    <a:cubicBezTo>
                      <a:pt x="2" y="197"/>
                      <a:pt x="2" y="197"/>
                      <a:pt x="2" y="197"/>
                    </a:cubicBezTo>
                    <a:cubicBezTo>
                      <a:pt x="1" y="197"/>
                      <a:pt x="1" y="197"/>
                      <a:pt x="1" y="197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332" y="6"/>
                      <a:pt x="332" y="6"/>
                      <a:pt x="332" y="6"/>
                    </a:cubicBezTo>
                    <a:cubicBezTo>
                      <a:pt x="341" y="0"/>
                      <a:pt x="357" y="1"/>
                      <a:pt x="366" y="6"/>
                    </a:cubicBezTo>
                    <a:cubicBezTo>
                      <a:pt x="566" y="122"/>
                      <a:pt x="566" y="122"/>
                      <a:pt x="566" y="122"/>
                    </a:cubicBezTo>
                    <a:cubicBezTo>
                      <a:pt x="576" y="127"/>
                      <a:pt x="576" y="136"/>
                      <a:pt x="566" y="142"/>
                    </a:cubicBezTo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ï$ľíḋe">
                <a:extLst>
                  <a:ext uri="{FF2B5EF4-FFF2-40B4-BE49-F238E27FC236}">
                    <a16:creationId xmlns:a16="http://schemas.microsoft.com/office/drawing/2014/main" id="{DF56551A-FC4A-EAAA-F554-D7F57637D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iŝļîḑê">
                <a:extLst>
                  <a:ext uri="{FF2B5EF4-FFF2-40B4-BE49-F238E27FC236}">
                    <a16:creationId xmlns:a16="http://schemas.microsoft.com/office/drawing/2014/main" id="{9A5397B2-73D2-1758-13EB-9DB433938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íṧ1îḓè">
                <a:extLst>
                  <a:ext uri="{FF2B5EF4-FFF2-40B4-BE49-F238E27FC236}">
                    <a16:creationId xmlns:a16="http://schemas.microsoft.com/office/drawing/2014/main" id="{A3ACF31E-4CCD-B4FF-F916-A5C13EBA5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638" y="2803525"/>
                <a:ext cx="1919287" cy="801688"/>
              </a:xfrm>
              <a:custGeom>
                <a:avLst/>
                <a:gdLst>
                  <a:gd name="T0" fmla="*/ 344 w 381"/>
                  <a:gd name="T1" fmla="*/ 0 h 159"/>
                  <a:gd name="T2" fmla="*/ 341 w 381"/>
                  <a:gd name="T3" fmla="*/ 2 h 159"/>
                  <a:gd name="T4" fmla="*/ 341 w 381"/>
                  <a:gd name="T5" fmla="*/ 52 h 159"/>
                  <a:gd name="T6" fmla="*/ 341 w 381"/>
                  <a:gd name="T7" fmla="*/ 52 h 159"/>
                  <a:gd name="T8" fmla="*/ 341 w 381"/>
                  <a:gd name="T9" fmla="*/ 52 h 159"/>
                  <a:gd name="T10" fmla="*/ 341 w 381"/>
                  <a:gd name="T11" fmla="*/ 52 h 159"/>
                  <a:gd name="T12" fmla="*/ 298 w 381"/>
                  <a:gd name="T13" fmla="*/ 113 h 159"/>
                  <a:gd name="T14" fmla="*/ 192 w 381"/>
                  <a:gd name="T15" fmla="*/ 138 h 159"/>
                  <a:gd name="T16" fmla="*/ 86 w 381"/>
                  <a:gd name="T17" fmla="*/ 113 h 159"/>
                  <a:gd name="T18" fmla="*/ 43 w 381"/>
                  <a:gd name="T19" fmla="*/ 52 h 159"/>
                  <a:gd name="T20" fmla="*/ 43 w 381"/>
                  <a:gd name="T21" fmla="*/ 51 h 159"/>
                  <a:gd name="T22" fmla="*/ 43 w 381"/>
                  <a:gd name="T23" fmla="*/ 9 h 159"/>
                  <a:gd name="T24" fmla="*/ 22 w 381"/>
                  <a:gd name="T25" fmla="*/ 21 h 159"/>
                  <a:gd name="T26" fmla="*/ 65 w 381"/>
                  <a:gd name="T27" fmla="*/ 129 h 159"/>
                  <a:gd name="T28" fmla="*/ 192 w 381"/>
                  <a:gd name="T29" fmla="*/ 159 h 159"/>
                  <a:gd name="T30" fmla="*/ 271 w 381"/>
                  <a:gd name="T31" fmla="*/ 149 h 159"/>
                  <a:gd name="T32" fmla="*/ 354 w 381"/>
                  <a:gd name="T33" fmla="*/ 101 h 159"/>
                  <a:gd name="T34" fmla="*/ 344 w 381"/>
                  <a:gd name="T3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81" h="159">
                    <a:moveTo>
                      <a:pt x="344" y="0"/>
                    </a:moveTo>
                    <a:cubicBezTo>
                      <a:pt x="341" y="2"/>
                      <a:pt x="341" y="2"/>
                      <a:pt x="341" y="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74"/>
                      <a:pt x="327" y="96"/>
                      <a:pt x="298" y="113"/>
                    </a:cubicBezTo>
                    <a:cubicBezTo>
                      <a:pt x="268" y="129"/>
                      <a:pt x="230" y="138"/>
                      <a:pt x="192" y="138"/>
                    </a:cubicBezTo>
                    <a:cubicBezTo>
                      <a:pt x="154" y="138"/>
                      <a:pt x="116" y="129"/>
                      <a:pt x="86" y="113"/>
                    </a:cubicBezTo>
                    <a:cubicBezTo>
                      <a:pt x="57" y="96"/>
                      <a:pt x="43" y="74"/>
                      <a:pt x="43" y="5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0" y="58"/>
                      <a:pt x="14" y="100"/>
                      <a:pt x="65" y="129"/>
                    </a:cubicBezTo>
                    <a:cubicBezTo>
                      <a:pt x="100" y="149"/>
                      <a:pt x="146" y="159"/>
                      <a:pt x="192" y="159"/>
                    </a:cubicBezTo>
                    <a:cubicBezTo>
                      <a:pt x="219" y="159"/>
                      <a:pt x="246" y="156"/>
                      <a:pt x="271" y="149"/>
                    </a:cubicBezTo>
                    <a:cubicBezTo>
                      <a:pt x="354" y="101"/>
                      <a:pt x="354" y="101"/>
                      <a:pt x="354" y="101"/>
                    </a:cubicBezTo>
                    <a:cubicBezTo>
                      <a:pt x="381" y="69"/>
                      <a:pt x="378" y="30"/>
                      <a:pt x="344" y="0"/>
                    </a:cubicBezTo>
                  </a:path>
                </a:pathLst>
              </a:custGeom>
              <a:solidFill>
                <a:srgbClr val="C15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ísľíḋê">
                <a:extLst>
                  <a:ext uri="{FF2B5EF4-FFF2-40B4-BE49-F238E27FC236}">
                    <a16:creationId xmlns:a16="http://schemas.microsoft.com/office/drawing/2014/main" id="{0DEDB5F7-F6BB-46FF-4DA4-CDD10292B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650" y="3190875"/>
                <a:ext cx="1233487" cy="1165225"/>
              </a:xfrm>
              <a:custGeom>
                <a:avLst/>
                <a:gdLst>
                  <a:gd name="T0" fmla="*/ 16 w 245"/>
                  <a:gd name="T1" fmla="*/ 28 h 231"/>
                  <a:gd name="T2" fmla="*/ 16 w 245"/>
                  <a:gd name="T3" fmla="*/ 78 h 231"/>
                  <a:gd name="T4" fmla="*/ 16 w 245"/>
                  <a:gd name="T5" fmla="*/ 79 h 231"/>
                  <a:gd name="T6" fmla="*/ 17 w 245"/>
                  <a:gd name="T7" fmla="*/ 79 h 231"/>
                  <a:gd name="T8" fmla="*/ 17 w 245"/>
                  <a:gd name="T9" fmla="*/ 80 h 231"/>
                  <a:gd name="T10" fmla="*/ 17 w 245"/>
                  <a:gd name="T11" fmla="*/ 81 h 231"/>
                  <a:gd name="T12" fmla="*/ 18 w 245"/>
                  <a:gd name="T13" fmla="*/ 83 h 231"/>
                  <a:gd name="T14" fmla="*/ 18 w 245"/>
                  <a:gd name="T15" fmla="*/ 85 h 231"/>
                  <a:gd name="T16" fmla="*/ 19 w 245"/>
                  <a:gd name="T17" fmla="*/ 86 h 231"/>
                  <a:gd name="T18" fmla="*/ 20 w 245"/>
                  <a:gd name="T19" fmla="*/ 87 h 231"/>
                  <a:gd name="T20" fmla="*/ 21 w 245"/>
                  <a:gd name="T21" fmla="*/ 88 h 231"/>
                  <a:gd name="T22" fmla="*/ 22 w 245"/>
                  <a:gd name="T23" fmla="*/ 89 h 231"/>
                  <a:gd name="T24" fmla="*/ 23 w 245"/>
                  <a:gd name="T25" fmla="*/ 90 h 231"/>
                  <a:gd name="T26" fmla="*/ 212 w 245"/>
                  <a:gd name="T27" fmla="*/ 199 h 231"/>
                  <a:gd name="T28" fmla="*/ 212 w 245"/>
                  <a:gd name="T29" fmla="*/ 199 h 231"/>
                  <a:gd name="T30" fmla="*/ 228 w 245"/>
                  <a:gd name="T31" fmla="*/ 208 h 231"/>
                  <a:gd name="T32" fmla="*/ 245 w 245"/>
                  <a:gd name="T33" fmla="*/ 212 h 231"/>
                  <a:gd name="T34" fmla="*/ 245 w 245"/>
                  <a:gd name="T35" fmla="*/ 231 h 231"/>
                  <a:gd name="T36" fmla="*/ 229 w 245"/>
                  <a:gd name="T37" fmla="*/ 227 h 231"/>
                  <a:gd name="T38" fmla="*/ 222 w 245"/>
                  <a:gd name="T39" fmla="*/ 224 h 231"/>
                  <a:gd name="T40" fmla="*/ 220 w 245"/>
                  <a:gd name="T41" fmla="*/ 222 h 231"/>
                  <a:gd name="T42" fmla="*/ 216 w 245"/>
                  <a:gd name="T43" fmla="*/ 220 h 231"/>
                  <a:gd name="T44" fmla="*/ 215 w 245"/>
                  <a:gd name="T45" fmla="*/ 219 h 231"/>
                  <a:gd name="T46" fmla="*/ 214 w 245"/>
                  <a:gd name="T47" fmla="*/ 219 h 231"/>
                  <a:gd name="T48" fmla="*/ 213 w 245"/>
                  <a:gd name="T49" fmla="*/ 218 h 231"/>
                  <a:gd name="T50" fmla="*/ 212 w 245"/>
                  <a:gd name="T51" fmla="*/ 218 h 231"/>
                  <a:gd name="T52" fmla="*/ 17 w 245"/>
                  <a:gd name="T53" fmla="*/ 105 h 231"/>
                  <a:gd name="T54" fmla="*/ 0 w 245"/>
                  <a:gd name="T55" fmla="*/ 75 h 231"/>
                  <a:gd name="T56" fmla="*/ 0 w 245"/>
                  <a:gd name="T57" fmla="*/ 12 h 231"/>
                  <a:gd name="T58" fmla="*/ 5 w 245"/>
                  <a:gd name="T59" fmla="*/ 1 h 231"/>
                  <a:gd name="T60" fmla="*/ 5 w 245"/>
                  <a:gd name="T61" fmla="*/ 1 h 231"/>
                  <a:gd name="T62" fmla="*/ 6 w 245"/>
                  <a:gd name="T63" fmla="*/ 1 h 231"/>
                  <a:gd name="T64" fmla="*/ 6 w 245"/>
                  <a:gd name="T65" fmla="*/ 0 h 231"/>
                  <a:gd name="T66" fmla="*/ 7 w 245"/>
                  <a:gd name="T67" fmla="*/ 0 h 231"/>
                  <a:gd name="T68" fmla="*/ 7 w 245"/>
                  <a:gd name="T69" fmla="*/ 0 h 231"/>
                  <a:gd name="T70" fmla="*/ 8 w 245"/>
                  <a:gd name="T71" fmla="*/ 0 h 231"/>
                  <a:gd name="T72" fmla="*/ 10 w 245"/>
                  <a:gd name="T73" fmla="*/ 0 h 231"/>
                  <a:gd name="T74" fmla="*/ 12 w 245"/>
                  <a:gd name="T75" fmla="*/ 0 h 231"/>
                  <a:gd name="T76" fmla="*/ 13 w 245"/>
                  <a:gd name="T77" fmla="*/ 0 h 231"/>
                  <a:gd name="T78" fmla="*/ 17 w 245"/>
                  <a:gd name="T79" fmla="*/ 2 h 231"/>
                  <a:gd name="T80" fmla="*/ 28 w 245"/>
                  <a:gd name="T81" fmla="*/ 8 h 231"/>
                  <a:gd name="T82" fmla="*/ 75 w 245"/>
                  <a:gd name="T83" fmla="*/ 35 h 231"/>
                  <a:gd name="T84" fmla="*/ 212 w 245"/>
                  <a:gd name="T85" fmla="*/ 115 h 231"/>
                  <a:gd name="T86" fmla="*/ 212 w 245"/>
                  <a:gd name="T87" fmla="*/ 115 h 231"/>
                  <a:gd name="T88" fmla="*/ 228 w 245"/>
                  <a:gd name="T89" fmla="*/ 123 h 231"/>
                  <a:gd name="T90" fmla="*/ 228 w 245"/>
                  <a:gd name="T91" fmla="*/ 123 h 231"/>
                  <a:gd name="T92" fmla="*/ 245 w 245"/>
                  <a:gd name="T93" fmla="*/ 127 h 231"/>
                  <a:gd name="T94" fmla="*/ 245 w 245"/>
                  <a:gd name="T95" fmla="*/ 147 h 231"/>
                  <a:gd name="T96" fmla="*/ 229 w 245"/>
                  <a:gd name="T97" fmla="*/ 143 h 231"/>
                  <a:gd name="T98" fmla="*/ 222 w 245"/>
                  <a:gd name="T99" fmla="*/ 139 h 231"/>
                  <a:gd name="T100" fmla="*/ 220 w 245"/>
                  <a:gd name="T101" fmla="*/ 137 h 231"/>
                  <a:gd name="T102" fmla="*/ 213 w 245"/>
                  <a:gd name="T103" fmla="*/ 134 h 231"/>
                  <a:gd name="T104" fmla="*/ 213 w 245"/>
                  <a:gd name="T105" fmla="*/ 133 h 231"/>
                  <a:gd name="T106" fmla="*/ 212 w 245"/>
                  <a:gd name="T107" fmla="*/ 133 h 231"/>
                  <a:gd name="T108" fmla="*/ 59 w 245"/>
                  <a:gd name="T109" fmla="*/ 45 h 231"/>
                  <a:gd name="T110" fmla="*/ 23 w 245"/>
                  <a:gd name="T111" fmla="*/ 24 h 231"/>
                  <a:gd name="T112" fmla="*/ 16 w 245"/>
                  <a:gd name="T113" fmla="*/ 28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5" h="231">
                    <a:moveTo>
                      <a:pt x="16" y="28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0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8" y="83"/>
                    </a:cubicBezTo>
                    <a:cubicBezTo>
                      <a:pt x="18" y="84"/>
                      <a:pt x="18" y="84"/>
                      <a:pt x="18" y="85"/>
                    </a:cubicBezTo>
                    <a:cubicBezTo>
                      <a:pt x="19" y="85"/>
                      <a:pt x="19" y="86"/>
                      <a:pt x="19" y="86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8"/>
                      <a:pt x="22" y="89"/>
                      <a:pt x="22" y="89"/>
                    </a:cubicBezTo>
                    <a:cubicBezTo>
                      <a:pt x="23" y="90"/>
                      <a:pt x="23" y="90"/>
                      <a:pt x="23" y="90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28" y="208"/>
                      <a:pt x="228" y="208"/>
                      <a:pt x="228" y="208"/>
                    </a:cubicBezTo>
                    <a:cubicBezTo>
                      <a:pt x="232" y="211"/>
                      <a:pt x="239" y="212"/>
                      <a:pt x="245" y="212"/>
                    </a:cubicBezTo>
                    <a:cubicBezTo>
                      <a:pt x="245" y="231"/>
                      <a:pt x="245" y="231"/>
                      <a:pt x="245" y="231"/>
                    </a:cubicBezTo>
                    <a:cubicBezTo>
                      <a:pt x="239" y="231"/>
                      <a:pt x="233" y="230"/>
                      <a:pt x="229" y="227"/>
                    </a:cubicBezTo>
                    <a:cubicBezTo>
                      <a:pt x="226" y="226"/>
                      <a:pt x="224" y="225"/>
                      <a:pt x="222" y="224"/>
                    </a:cubicBezTo>
                    <a:cubicBezTo>
                      <a:pt x="220" y="222"/>
                      <a:pt x="220" y="222"/>
                      <a:pt x="220" y="222"/>
                    </a:cubicBezTo>
                    <a:cubicBezTo>
                      <a:pt x="218" y="221"/>
                      <a:pt x="217" y="221"/>
                      <a:pt x="216" y="220"/>
                    </a:cubicBezTo>
                    <a:cubicBezTo>
                      <a:pt x="216" y="220"/>
                      <a:pt x="215" y="219"/>
                      <a:pt x="215" y="219"/>
                    </a:cubicBezTo>
                    <a:cubicBezTo>
                      <a:pt x="214" y="219"/>
                      <a:pt x="214" y="219"/>
                      <a:pt x="214" y="219"/>
                    </a:cubicBezTo>
                    <a:cubicBezTo>
                      <a:pt x="213" y="218"/>
                      <a:pt x="213" y="218"/>
                      <a:pt x="213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17" y="105"/>
                      <a:pt x="17" y="105"/>
                      <a:pt x="17" y="105"/>
                    </a:cubicBezTo>
                    <a:cubicBezTo>
                      <a:pt x="8" y="100"/>
                      <a:pt x="0" y="86"/>
                      <a:pt x="0" y="7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32" y="126"/>
                      <a:pt x="239" y="127"/>
                      <a:pt x="245" y="127"/>
                    </a:cubicBezTo>
                    <a:cubicBezTo>
                      <a:pt x="245" y="147"/>
                      <a:pt x="245" y="147"/>
                      <a:pt x="245" y="147"/>
                    </a:cubicBezTo>
                    <a:cubicBezTo>
                      <a:pt x="239" y="147"/>
                      <a:pt x="233" y="145"/>
                      <a:pt x="229" y="143"/>
                    </a:cubicBezTo>
                    <a:cubicBezTo>
                      <a:pt x="226" y="141"/>
                      <a:pt x="224" y="140"/>
                      <a:pt x="222" y="139"/>
                    </a:cubicBezTo>
                    <a:cubicBezTo>
                      <a:pt x="220" y="137"/>
                      <a:pt x="220" y="137"/>
                      <a:pt x="220" y="137"/>
                    </a:cubicBezTo>
                    <a:cubicBezTo>
                      <a:pt x="217" y="136"/>
                      <a:pt x="214" y="134"/>
                      <a:pt x="213" y="134"/>
                    </a:cubicBezTo>
                    <a:cubicBezTo>
                      <a:pt x="213" y="133"/>
                      <a:pt x="213" y="133"/>
                      <a:pt x="213" y="133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0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iṥlide">
                <a:extLst>
                  <a:ext uri="{FF2B5EF4-FFF2-40B4-BE49-F238E27FC236}">
                    <a16:creationId xmlns:a16="http://schemas.microsoft.com/office/drawing/2014/main" id="{2982DB01-2F08-D987-2BF2-E8FAA462D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îsľiḓé">
                <a:extLst>
                  <a:ext uri="{FF2B5EF4-FFF2-40B4-BE49-F238E27FC236}">
                    <a16:creationId xmlns:a16="http://schemas.microsoft.com/office/drawing/2014/main" id="{B7454F2B-0C34-8A5C-292A-D9E460408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iSľíḍè">
                <a:extLst>
                  <a:ext uri="{FF2B5EF4-FFF2-40B4-BE49-F238E27FC236}">
                    <a16:creationId xmlns:a16="http://schemas.microsoft.com/office/drawing/2014/main" id="{83015139-5932-3AD9-B37C-044EB0527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1758950"/>
                <a:ext cx="2478087" cy="1438275"/>
              </a:xfrm>
              <a:custGeom>
                <a:avLst/>
                <a:gdLst>
                  <a:gd name="T0" fmla="*/ 780 w 1561"/>
                  <a:gd name="T1" fmla="*/ 0 h 906"/>
                  <a:gd name="T2" fmla="*/ 0 w 1561"/>
                  <a:gd name="T3" fmla="*/ 451 h 906"/>
                  <a:gd name="T4" fmla="*/ 780 w 1561"/>
                  <a:gd name="T5" fmla="*/ 906 h 906"/>
                  <a:gd name="T6" fmla="*/ 1561 w 1561"/>
                  <a:gd name="T7" fmla="*/ 451 h 906"/>
                  <a:gd name="T8" fmla="*/ 780 w 1561"/>
                  <a:gd name="T9" fmla="*/ 0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906">
                    <a:moveTo>
                      <a:pt x="780" y="0"/>
                    </a:moveTo>
                    <a:lnTo>
                      <a:pt x="0" y="451"/>
                    </a:lnTo>
                    <a:lnTo>
                      <a:pt x="780" y="906"/>
                    </a:lnTo>
                    <a:lnTo>
                      <a:pt x="1561" y="451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rgbClr val="3E54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îṣḷiḍé">
                <a:extLst>
                  <a:ext uri="{FF2B5EF4-FFF2-40B4-BE49-F238E27FC236}">
                    <a16:creationId xmlns:a16="http://schemas.microsoft.com/office/drawing/2014/main" id="{28EC8F9D-701A-FCCC-A566-98DD9CB68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81262"/>
                <a:ext cx="644525" cy="377825"/>
              </a:xfrm>
              <a:custGeom>
                <a:avLst/>
                <a:gdLst>
                  <a:gd name="T0" fmla="*/ 128 w 128"/>
                  <a:gd name="T1" fmla="*/ 70 h 75"/>
                  <a:gd name="T2" fmla="*/ 7 w 128"/>
                  <a:gd name="T3" fmla="*/ 1 h 75"/>
                  <a:gd name="T4" fmla="*/ 1 w 128"/>
                  <a:gd name="T5" fmla="*/ 3 h 75"/>
                  <a:gd name="T6" fmla="*/ 3 w 128"/>
                  <a:gd name="T7" fmla="*/ 9 h 75"/>
                  <a:gd name="T8" fmla="*/ 120 w 128"/>
                  <a:gd name="T9" fmla="*/ 75 h 75"/>
                  <a:gd name="T10" fmla="*/ 128 w 128"/>
                  <a:gd name="T11" fmla="*/ 7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75">
                    <a:moveTo>
                      <a:pt x="128" y="7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120" y="75"/>
                      <a:pt x="120" y="75"/>
                      <a:pt x="120" y="75"/>
                    </a:cubicBezTo>
                    <a:lnTo>
                      <a:pt x="128" y="7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îṥľîḑe">
                <a:extLst>
                  <a:ext uri="{FF2B5EF4-FFF2-40B4-BE49-F238E27FC236}">
                    <a16:creationId xmlns:a16="http://schemas.microsoft.com/office/drawing/2014/main" id="{FF6F5163-C04B-CF54-6950-71A70E284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225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iś1îdê">
                <a:extLst>
                  <a:ext uri="{FF2B5EF4-FFF2-40B4-BE49-F238E27FC236}">
                    <a16:creationId xmlns:a16="http://schemas.microsoft.com/office/drawing/2014/main" id="{70577A63-8751-CDCB-1118-52F1D7DA7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ïsļídè">
                <a:extLst>
                  <a:ext uri="{FF2B5EF4-FFF2-40B4-BE49-F238E27FC236}">
                    <a16:creationId xmlns:a16="http://schemas.microsoft.com/office/drawing/2014/main" id="{B4086C4A-552D-B9C8-5F93-4BE7D9E13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íṡ1íḋé">
                <a:extLst>
                  <a:ext uri="{FF2B5EF4-FFF2-40B4-BE49-F238E27FC236}">
                    <a16:creationId xmlns:a16="http://schemas.microsoft.com/office/drawing/2014/main" id="{C9BFDB2E-9B85-DF1A-5997-0AB3DF06E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ïsļiḓé">
                <a:extLst>
                  <a:ext uri="{FF2B5EF4-FFF2-40B4-BE49-F238E27FC236}">
                    <a16:creationId xmlns:a16="http://schemas.microsoft.com/office/drawing/2014/main" id="{9333CAD3-7A8D-0056-11AB-6136CA543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8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iS1ïḋé">
                <a:extLst>
                  <a:ext uri="{FF2B5EF4-FFF2-40B4-BE49-F238E27FC236}">
                    <a16:creationId xmlns:a16="http://schemas.microsoft.com/office/drawing/2014/main" id="{172B74B5-6A4D-0CAE-288C-D20BB0E8C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ïSļídè">
                <a:extLst>
                  <a:ext uri="{FF2B5EF4-FFF2-40B4-BE49-F238E27FC236}">
                    <a16:creationId xmlns:a16="http://schemas.microsoft.com/office/drawing/2014/main" id="{DD4F7FC8-C957-B133-159C-A54EF43A6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B3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îŝ1îḑè">
                <a:extLst>
                  <a:ext uri="{FF2B5EF4-FFF2-40B4-BE49-F238E27FC236}">
                    <a16:creationId xmlns:a16="http://schemas.microsoft.com/office/drawing/2014/main" id="{E51AAEC5-28FF-98C4-F9E9-3C205ED15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ïśļíḓe">
                <a:extLst>
                  <a:ext uri="{FF2B5EF4-FFF2-40B4-BE49-F238E27FC236}">
                    <a16:creationId xmlns:a16="http://schemas.microsoft.com/office/drawing/2014/main" id="{DFC57522-E61B-CBFA-682B-855D8AE02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5100" y="3473450"/>
                <a:ext cx="180975" cy="428625"/>
              </a:xfrm>
              <a:custGeom>
                <a:avLst/>
                <a:gdLst>
                  <a:gd name="T0" fmla="*/ 25 w 36"/>
                  <a:gd name="T1" fmla="*/ 0 h 85"/>
                  <a:gd name="T2" fmla="*/ 11 w 36"/>
                  <a:gd name="T3" fmla="*/ 0 h 85"/>
                  <a:gd name="T4" fmla="*/ 0 w 36"/>
                  <a:gd name="T5" fmla="*/ 72 h 85"/>
                  <a:gd name="T6" fmla="*/ 36 w 36"/>
                  <a:gd name="T7" fmla="*/ 72 h 85"/>
                  <a:gd name="T8" fmla="*/ 25 w 36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5">
                    <a:moveTo>
                      <a:pt x="25" y="0"/>
                    </a:moveTo>
                    <a:cubicBezTo>
                      <a:pt x="22" y="2"/>
                      <a:pt x="15" y="2"/>
                      <a:pt x="11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85"/>
                      <a:pt x="36" y="85"/>
                      <a:pt x="36" y="72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íṡlîḑè">
                <a:extLst>
                  <a:ext uri="{FF2B5EF4-FFF2-40B4-BE49-F238E27FC236}">
                    <a16:creationId xmlns:a16="http://schemas.microsoft.com/office/drawing/2014/main" id="{35E1136B-A564-E613-9148-272630BBB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3681412"/>
                <a:ext cx="20637" cy="195263"/>
              </a:xfrm>
              <a:custGeom>
                <a:avLst/>
                <a:gdLst>
                  <a:gd name="T0" fmla="*/ 0 w 4"/>
                  <a:gd name="T1" fmla="*/ 0 h 39"/>
                  <a:gd name="T2" fmla="*/ 2 w 4"/>
                  <a:gd name="T3" fmla="*/ 39 h 39"/>
                  <a:gd name="T4" fmla="*/ 4 w 4"/>
                  <a:gd name="T5" fmla="*/ 38 h 39"/>
                  <a:gd name="T6" fmla="*/ 0 w 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9">
                    <a:moveTo>
                      <a:pt x="0" y="0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3" y="39"/>
                      <a:pt x="3" y="39"/>
                      <a:pt x="4" y="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íSļíḍe">
                <a:extLst>
                  <a:ext uri="{FF2B5EF4-FFF2-40B4-BE49-F238E27FC236}">
                    <a16:creationId xmlns:a16="http://schemas.microsoft.com/office/drawing/2014/main" id="{28A362CF-47AB-065C-FE9F-7A0052A38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0025" y="3559175"/>
                <a:ext cx="34925" cy="317500"/>
              </a:xfrm>
              <a:custGeom>
                <a:avLst/>
                <a:gdLst>
                  <a:gd name="T0" fmla="*/ 2 w 7"/>
                  <a:gd name="T1" fmla="*/ 63 h 63"/>
                  <a:gd name="T2" fmla="*/ 7 w 7"/>
                  <a:gd name="T3" fmla="*/ 0 h 63"/>
                  <a:gd name="T4" fmla="*/ 0 w 7"/>
                  <a:gd name="T5" fmla="*/ 63 h 63"/>
                  <a:gd name="T6" fmla="*/ 2 w 7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3">
                    <a:moveTo>
                      <a:pt x="2" y="6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1" y="63"/>
                      <a:pt x="2" y="63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îSḻïḑe">
                <a:extLst>
                  <a:ext uri="{FF2B5EF4-FFF2-40B4-BE49-F238E27FC236}">
                    <a16:creationId xmlns:a16="http://schemas.microsoft.com/office/drawing/2014/main" id="{E9913AE2-8575-4EDE-2C34-3994251F6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0825" y="3630612"/>
                <a:ext cx="9525" cy="257175"/>
              </a:xfrm>
              <a:custGeom>
                <a:avLst/>
                <a:gdLst>
                  <a:gd name="T0" fmla="*/ 0 w 2"/>
                  <a:gd name="T1" fmla="*/ 51 h 51"/>
                  <a:gd name="T2" fmla="*/ 2 w 2"/>
                  <a:gd name="T3" fmla="*/ 51 h 51"/>
                  <a:gd name="T4" fmla="*/ 1 w 2"/>
                  <a:gd name="T5" fmla="*/ 0 h 51"/>
                  <a:gd name="T6" fmla="*/ 0 w 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1">
                    <a:moveTo>
                      <a:pt x="0" y="51"/>
                    </a:moveTo>
                    <a:cubicBezTo>
                      <a:pt x="1" y="51"/>
                      <a:pt x="1" y="51"/>
                      <a:pt x="2" y="5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ïslîḓé">
                <a:extLst>
                  <a:ext uri="{FF2B5EF4-FFF2-40B4-BE49-F238E27FC236}">
                    <a16:creationId xmlns:a16="http://schemas.microsoft.com/office/drawing/2014/main" id="{A9E935DA-4C89-5263-54CB-B4EEDD44D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9550" y="3448050"/>
                <a:ext cx="96837" cy="55563"/>
              </a:xfrm>
              <a:custGeom>
                <a:avLst/>
                <a:gdLst>
                  <a:gd name="T0" fmla="*/ 9 w 19"/>
                  <a:gd name="T1" fmla="*/ 11 h 11"/>
                  <a:gd name="T2" fmla="*/ 2 w 19"/>
                  <a:gd name="T3" fmla="*/ 8 h 11"/>
                  <a:gd name="T4" fmla="*/ 1 w 19"/>
                  <a:gd name="T5" fmla="*/ 2 h 11"/>
                  <a:gd name="T6" fmla="*/ 7 w 19"/>
                  <a:gd name="T7" fmla="*/ 1 h 11"/>
                  <a:gd name="T8" fmla="*/ 11 w 19"/>
                  <a:gd name="T9" fmla="*/ 1 h 11"/>
                  <a:gd name="T10" fmla="*/ 17 w 19"/>
                  <a:gd name="T11" fmla="*/ 2 h 11"/>
                  <a:gd name="T12" fmla="*/ 16 w 19"/>
                  <a:gd name="T13" fmla="*/ 8 h 11"/>
                  <a:gd name="T14" fmla="*/ 9 w 19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1">
                    <a:moveTo>
                      <a:pt x="9" y="11"/>
                    </a:moveTo>
                    <a:cubicBezTo>
                      <a:pt x="7" y="11"/>
                      <a:pt x="4" y="10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9" y="3"/>
                      <a:pt x="10" y="2"/>
                      <a:pt x="11" y="1"/>
                    </a:cubicBezTo>
                    <a:cubicBezTo>
                      <a:pt x="13" y="0"/>
                      <a:pt x="16" y="0"/>
                      <a:pt x="17" y="2"/>
                    </a:cubicBezTo>
                    <a:cubicBezTo>
                      <a:pt x="19" y="4"/>
                      <a:pt x="18" y="7"/>
                      <a:pt x="16" y="8"/>
                    </a:cubicBezTo>
                    <a:cubicBezTo>
                      <a:pt x="14" y="10"/>
                      <a:pt x="12" y="11"/>
                      <a:pt x="9" y="11"/>
                    </a:cubicBezTo>
                    <a:close/>
                  </a:path>
                </a:pathLst>
              </a:custGeom>
              <a:solidFill>
                <a:srgbClr val="FC96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îṡļíḋè">
                <a:extLst>
                  <a:ext uri="{FF2B5EF4-FFF2-40B4-BE49-F238E27FC236}">
                    <a16:creationId xmlns:a16="http://schemas.microsoft.com/office/drawing/2014/main" id="{174A6FD4-726A-AE18-4FEE-BEE2934B2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55862"/>
                <a:ext cx="711200" cy="992188"/>
              </a:xfrm>
              <a:custGeom>
                <a:avLst/>
                <a:gdLst>
                  <a:gd name="T0" fmla="*/ 137 w 141"/>
                  <a:gd name="T1" fmla="*/ 197 h 197"/>
                  <a:gd name="T2" fmla="*/ 133 w 141"/>
                  <a:gd name="T3" fmla="*/ 192 h 197"/>
                  <a:gd name="T4" fmla="*/ 133 w 141"/>
                  <a:gd name="T5" fmla="*/ 91 h 197"/>
                  <a:gd name="T6" fmla="*/ 126 w 141"/>
                  <a:gd name="T7" fmla="*/ 79 h 197"/>
                  <a:gd name="T8" fmla="*/ 3 w 141"/>
                  <a:gd name="T9" fmla="*/ 9 h 197"/>
                  <a:gd name="T10" fmla="*/ 1 w 141"/>
                  <a:gd name="T11" fmla="*/ 3 h 197"/>
                  <a:gd name="T12" fmla="*/ 7 w 141"/>
                  <a:gd name="T13" fmla="*/ 1 h 197"/>
                  <a:gd name="T14" fmla="*/ 130 w 141"/>
                  <a:gd name="T15" fmla="*/ 72 h 197"/>
                  <a:gd name="T16" fmla="*/ 141 w 141"/>
                  <a:gd name="T17" fmla="*/ 91 h 197"/>
                  <a:gd name="T18" fmla="*/ 141 w 141"/>
                  <a:gd name="T19" fmla="*/ 192 h 197"/>
                  <a:gd name="T20" fmla="*/ 137 w 14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97">
                    <a:moveTo>
                      <a:pt x="137" y="197"/>
                    </a:moveTo>
                    <a:cubicBezTo>
                      <a:pt x="135" y="197"/>
                      <a:pt x="133" y="195"/>
                      <a:pt x="133" y="192"/>
                    </a:cubicBezTo>
                    <a:cubicBezTo>
                      <a:pt x="133" y="91"/>
                      <a:pt x="133" y="91"/>
                      <a:pt x="133" y="91"/>
                    </a:cubicBezTo>
                    <a:cubicBezTo>
                      <a:pt x="133" y="86"/>
                      <a:pt x="130" y="82"/>
                      <a:pt x="126" y="7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7" y="76"/>
                      <a:pt x="141" y="83"/>
                      <a:pt x="141" y="91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195"/>
                      <a:pt x="139" y="197"/>
                      <a:pt x="137" y="197"/>
                    </a:cubicBezTo>
                    <a:close/>
                  </a:path>
                </a:pathLst>
              </a:custGeom>
              <a:solidFill>
                <a:srgbClr val="BB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iṧliḋê">
                <a:extLst>
                  <a:ext uri="{FF2B5EF4-FFF2-40B4-BE49-F238E27FC236}">
                    <a16:creationId xmlns:a16="http://schemas.microsoft.com/office/drawing/2014/main" id="{03C1D49B-EB81-B174-6850-7F74E009D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788" y="3378200"/>
                <a:ext cx="96837" cy="95250"/>
              </a:xfrm>
              <a:prstGeom prst="ellipse">
                <a:avLst/>
              </a:pr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ísľiďê">
                <a:extLst>
                  <a:ext uri="{FF2B5EF4-FFF2-40B4-BE49-F238E27FC236}">
                    <a16:creationId xmlns:a16="http://schemas.microsoft.com/office/drawing/2014/main" id="{CCAF9F4F-6C7A-3777-ECC0-4C350B0F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4788" y="3378200"/>
                <a:ext cx="96837" cy="95250"/>
              </a:xfrm>
              <a:custGeom>
                <a:avLst/>
                <a:gdLst>
                  <a:gd name="T0" fmla="*/ 19 w 19"/>
                  <a:gd name="T1" fmla="*/ 10 h 19"/>
                  <a:gd name="T2" fmla="*/ 9 w 19"/>
                  <a:gd name="T3" fmla="*/ 13 h 19"/>
                  <a:gd name="T4" fmla="*/ 9 w 19"/>
                  <a:gd name="T5" fmla="*/ 0 h 19"/>
                  <a:gd name="T6" fmla="*/ 0 w 19"/>
                  <a:gd name="T7" fmla="*/ 9 h 19"/>
                  <a:gd name="T8" fmla="*/ 10 w 19"/>
                  <a:gd name="T9" fmla="*/ 19 h 19"/>
                  <a:gd name="T10" fmla="*/ 19 w 19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cubicBezTo>
                      <a:pt x="19" y="12"/>
                      <a:pt x="14" y="16"/>
                      <a:pt x="9" y="13"/>
                    </a:cubicBezTo>
                    <a:cubicBezTo>
                      <a:pt x="3" y="10"/>
                      <a:pt x="4" y="3"/>
                      <a:pt x="9" y="0"/>
                    </a:cubicBezTo>
                    <a:cubicBezTo>
                      <a:pt x="4" y="1"/>
                      <a:pt x="0" y="5"/>
                      <a:pt x="0" y="9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ï$liďè">
                <a:extLst>
                  <a:ext uri="{FF2B5EF4-FFF2-40B4-BE49-F238E27FC236}">
                    <a16:creationId xmlns:a16="http://schemas.microsoft.com/office/drawing/2014/main" id="{D5F74082-E1C0-3680-B89F-5075B7E73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200525"/>
                <a:ext cx="1984375" cy="1219200"/>
              </a:xfrm>
              <a:custGeom>
                <a:avLst/>
                <a:gdLst>
                  <a:gd name="T0" fmla="*/ 388 w 394"/>
                  <a:gd name="T1" fmla="*/ 52 h 242"/>
                  <a:gd name="T2" fmla="*/ 90 w 394"/>
                  <a:gd name="T3" fmla="*/ 224 h 242"/>
                  <a:gd name="T4" fmla="*/ 0 w 394"/>
                  <a:gd name="T5" fmla="*/ 242 h 242"/>
                  <a:gd name="T6" fmla="*/ 16 w 394"/>
                  <a:gd name="T7" fmla="*/ 224 h 242"/>
                  <a:gd name="T8" fmla="*/ 60 w 394"/>
                  <a:gd name="T9" fmla="*/ 174 h 242"/>
                  <a:gd name="T10" fmla="*/ 60 w 394"/>
                  <a:gd name="T11" fmla="*/ 174 h 242"/>
                  <a:gd name="T12" fmla="*/ 60 w 394"/>
                  <a:gd name="T13" fmla="*/ 174 h 242"/>
                  <a:gd name="T14" fmla="*/ 274 w 394"/>
                  <a:gd name="T15" fmla="*/ 51 h 242"/>
                  <a:gd name="T16" fmla="*/ 274 w 394"/>
                  <a:gd name="T17" fmla="*/ 51 h 242"/>
                  <a:gd name="T18" fmla="*/ 276 w 394"/>
                  <a:gd name="T19" fmla="*/ 49 h 242"/>
                  <a:gd name="T20" fmla="*/ 299 w 394"/>
                  <a:gd name="T21" fmla="*/ 36 h 242"/>
                  <a:gd name="T22" fmla="*/ 299 w 394"/>
                  <a:gd name="T23" fmla="*/ 36 h 242"/>
                  <a:gd name="T24" fmla="*/ 314 w 394"/>
                  <a:gd name="T25" fmla="*/ 27 h 242"/>
                  <a:gd name="T26" fmla="*/ 314 w 394"/>
                  <a:gd name="T27" fmla="*/ 27 h 242"/>
                  <a:gd name="T28" fmla="*/ 345 w 394"/>
                  <a:gd name="T29" fmla="*/ 9 h 242"/>
                  <a:gd name="T30" fmla="*/ 393 w 394"/>
                  <a:gd name="T31" fmla="*/ 36 h 242"/>
                  <a:gd name="T32" fmla="*/ 388 w 394"/>
                  <a:gd name="T33" fmla="*/ 5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4" h="242">
                    <a:moveTo>
                      <a:pt x="388" y="52"/>
                    </a:moveTo>
                    <a:cubicBezTo>
                      <a:pt x="90" y="224"/>
                      <a:pt x="90" y="224"/>
                      <a:pt x="90" y="224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16" y="224"/>
                      <a:pt x="16" y="224"/>
                      <a:pt x="16" y="22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6" y="49"/>
                      <a:pt x="276" y="49"/>
                      <a:pt x="276" y="49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45" y="9"/>
                      <a:pt x="345" y="9"/>
                      <a:pt x="345" y="9"/>
                    </a:cubicBezTo>
                    <a:cubicBezTo>
                      <a:pt x="359" y="0"/>
                      <a:pt x="390" y="18"/>
                      <a:pt x="393" y="36"/>
                    </a:cubicBezTo>
                    <a:cubicBezTo>
                      <a:pt x="394" y="42"/>
                      <a:pt x="393" y="48"/>
                      <a:pt x="388" y="52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íṧḷíḍé">
                <a:extLst>
                  <a:ext uri="{FF2B5EF4-FFF2-40B4-BE49-F238E27FC236}">
                    <a16:creationId xmlns:a16="http://schemas.microsoft.com/office/drawing/2014/main" id="{F92EF1C2-A76B-0B87-4FAC-025022095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916487"/>
                <a:ext cx="628650" cy="433388"/>
              </a:xfrm>
              <a:custGeom>
                <a:avLst/>
                <a:gdLst>
                  <a:gd name="T0" fmla="*/ 60 w 125"/>
                  <a:gd name="T1" fmla="*/ 17 h 86"/>
                  <a:gd name="T2" fmla="*/ 0 w 125"/>
                  <a:gd name="T3" fmla="*/ 86 h 86"/>
                  <a:gd name="T4" fmla="*/ 90 w 125"/>
                  <a:gd name="T5" fmla="*/ 68 h 86"/>
                  <a:gd name="T6" fmla="*/ 60 w 125"/>
                  <a:gd name="T7" fmla="*/ 1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60" y="17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25" y="48"/>
                      <a:pt x="91" y="0"/>
                      <a:pt x="60" y="17"/>
                    </a:cubicBezTo>
                    <a:close/>
                  </a:path>
                </a:pathLst>
              </a:custGeom>
              <a:solidFill>
                <a:srgbClr val="FFF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îšḷîďe">
                <a:extLst>
                  <a:ext uri="{FF2B5EF4-FFF2-40B4-BE49-F238E27FC236}">
                    <a16:creationId xmlns:a16="http://schemas.microsoft.com/office/drawing/2014/main" id="{70F2DFB9-5804-5C45-8CFC-DE574D906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108575"/>
                <a:ext cx="538162" cy="241300"/>
              </a:xfrm>
              <a:custGeom>
                <a:avLst/>
                <a:gdLst>
                  <a:gd name="T0" fmla="*/ 0 w 107"/>
                  <a:gd name="T1" fmla="*/ 48 h 48"/>
                  <a:gd name="T2" fmla="*/ 93 w 107"/>
                  <a:gd name="T3" fmla="*/ 0 h 48"/>
                  <a:gd name="T4" fmla="*/ 90 w 107"/>
                  <a:gd name="T5" fmla="*/ 30 h 48"/>
                  <a:gd name="T6" fmla="*/ 0 w 107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" h="48">
                    <a:moveTo>
                      <a:pt x="0" y="48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107" y="13"/>
                      <a:pt x="107" y="20"/>
                      <a:pt x="90" y="30"/>
                    </a:cubicBez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2E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ïsḷiḍé">
                <a:extLst>
                  <a:ext uri="{FF2B5EF4-FFF2-40B4-BE49-F238E27FC236}">
                    <a16:creationId xmlns:a16="http://schemas.microsoft.com/office/drawing/2014/main" id="{E6FE380E-1A52-DB13-3BC3-4CA747D93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259387"/>
                <a:ext cx="125412" cy="90488"/>
              </a:xfrm>
              <a:custGeom>
                <a:avLst/>
                <a:gdLst>
                  <a:gd name="T0" fmla="*/ 0 w 79"/>
                  <a:gd name="T1" fmla="*/ 57 h 57"/>
                  <a:gd name="T2" fmla="*/ 51 w 79"/>
                  <a:gd name="T3" fmla="*/ 0 h 57"/>
                  <a:gd name="T4" fmla="*/ 44 w 79"/>
                  <a:gd name="T5" fmla="*/ 16 h 57"/>
                  <a:gd name="T6" fmla="*/ 60 w 79"/>
                  <a:gd name="T7" fmla="*/ 13 h 57"/>
                  <a:gd name="T8" fmla="*/ 51 w 79"/>
                  <a:gd name="T9" fmla="*/ 25 h 57"/>
                  <a:gd name="T10" fmla="*/ 70 w 79"/>
                  <a:gd name="T11" fmla="*/ 25 h 57"/>
                  <a:gd name="T12" fmla="*/ 57 w 79"/>
                  <a:gd name="T13" fmla="*/ 38 h 57"/>
                  <a:gd name="T14" fmla="*/ 79 w 79"/>
                  <a:gd name="T15" fmla="*/ 41 h 57"/>
                  <a:gd name="T16" fmla="*/ 0 w 79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57">
                    <a:moveTo>
                      <a:pt x="0" y="57"/>
                    </a:moveTo>
                    <a:lnTo>
                      <a:pt x="51" y="0"/>
                    </a:lnTo>
                    <a:lnTo>
                      <a:pt x="44" y="16"/>
                    </a:lnTo>
                    <a:lnTo>
                      <a:pt x="60" y="13"/>
                    </a:lnTo>
                    <a:lnTo>
                      <a:pt x="51" y="25"/>
                    </a:lnTo>
                    <a:lnTo>
                      <a:pt x="70" y="25"/>
                    </a:lnTo>
                    <a:lnTo>
                      <a:pt x="57" y="38"/>
                    </a:lnTo>
                    <a:lnTo>
                      <a:pt x="79" y="41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91F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ïṣḷïḑè">
                <a:extLst>
                  <a:ext uri="{FF2B5EF4-FFF2-40B4-BE49-F238E27FC236}">
                    <a16:creationId xmlns:a16="http://schemas.microsoft.com/office/drawing/2014/main" id="{B02A9AD7-0BF9-75D4-50E8-4933147F1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9250" y="4265612"/>
                <a:ext cx="1435100" cy="993775"/>
              </a:xfrm>
              <a:custGeom>
                <a:avLst/>
                <a:gdLst>
                  <a:gd name="T0" fmla="*/ 285 w 285"/>
                  <a:gd name="T1" fmla="*/ 49 h 197"/>
                  <a:gd name="T2" fmla="*/ 279 w 285"/>
                  <a:gd name="T3" fmla="*/ 53 h 197"/>
                  <a:gd name="T4" fmla="*/ 270 w 285"/>
                  <a:gd name="T5" fmla="*/ 58 h 197"/>
                  <a:gd name="T6" fmla="*/ 30 w 285"/>
                  <a:gd name="T7" fmla="*/ 197 h 197"/>
                  <a:gd name="T8" fmla="*/ 29 w 285"/>
                  <a:gd name="T9" fmla="*/ 169 h 197"/>
                  <a:gd name="T10" fmla="*/ 0 w 285"/>
                  <a:gd name="T11" fmla="*/ 146 h 197"/>
                  <a:gd name="T12" fmla="*/ 239 w 285"/>
                  <a:gd name="T13" fmla="*/ 9 h 197"/>
                  <a:gd name="T14" fmla="*/ 254 w 285"/>
                  <a:gd name="T15" fmla="*/ 0 h 197"/>
                  <a:gd name="T16" fmla="*/ 285 w 285"/>
                  <a:gd name="T17" fmla="*/ 4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5" h="197">
                    <a:moveTo>
                      <a:pt x="285" y="49"/>
                    </a:moveTo>
                    <a:cubicBezTo>
                      <a:pt x="279" y="53"/>
                      <a:pt x="279" y="53"/>
                      <a:pt x="279" y="53"/>
                    </a:cubicBezTo>
                    <a:cubicBezTo>
                      <a:pt x="270" y="58"/>
                      <a:pt x="270" y="58"/>
                      <a:pt x="270" y="58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7" y="193"/>
                      <a:pt x="33" y="177"/>
                      <a:pt x="29" y="169"/>
                    </a:cubicBezTo>
                    <a:cubicBezTo>
                      <a:pt x="21" y="154"/>
                      <a:pt x="7" y="143"/>
                      <a:pt x="0" y="146"/>
                    </a:cubicBezTo>
                    <a:cubicBezTo>
                      <a:pt x="239" y="9"/>
                      <a:pt x="239" y="9"/>
                      <a:pt x="239" y="9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45" y="6"/>
                      <a:pt x="275" y="56"/>
                      <a:pt x="285" y="49"/>
                    </a:cubicBezTo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îŝ1íḓè">
                <a:extLst>
                  <a:ext uri="{FF2B5EF4-FFF2-40B4-BE49-F238E27FC236}">
                    <a16:creationId xmlns:a16="http://schemas.microsoft.com/office/drawing/2014/main" id="{82E81130-93AD-9580-625D-C429D5C60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4462462"/>
                <a:ext cx="1258887" cy="796925"/>
              </a:xfrm>
              <a:custGeom>
                <a:avLst/>
                <a:gdLst>
                  <a:gd name="T0" fmla="*/ 250 w 250"/>
                  <a:gd name="T1" fmla="*/ 14 h 158"/>
                  <a:gd name="T2" fmla="*/ 241 w 250"/>
                  <a:gd name="T3" fmla="*/ 19 h 158"/>
                  <a:gd name="T4" fmla="*/ 1 w 250"/>
                  <a:gd name="T5" fmla="*/ 158 h 158"/>
                  <a:gd name="T6" fmla="*/ 0 w 250"/>
                  <a:gd name="T7" fmla="*/ 130 h 158"/>
                  <a:gd name="T8" fmla="*/ 230 w 250"/>
                  <a:gd name="T9" fmla="*/ 0 h 158"/>
                  <a:gd name="T10" fmla="*/ 250 w 250"/>
                  <a:gd name="T11" fmla="*/ 1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158">
                    <a:moveTo>
                      <a:pt x="250" y="14"/>
                    </a:moveTo>
                    <a:cubicBezTo>
                      <a:pt x="241" y="19"/>
                      <a:pt x="241" y="19"/>
                      <a:pt x="241" y="19"/>
                    </a:cubicBezTo>
                    <a:cubicBezTo>
                      <a:pt x="1" y="158"/>
                      <a:pt x="1" y="158"/>
                      <a:pt x="1" y="158"/>
                    </a:cubicBezTo>
                    <a:cubicBezTo>
                      <a:pt x="8" y="154"/>
                      <a:pt x="4" y="138"/>
                      <a:pt x="0" y="13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50" y="14"/>
                      <a:pt x="250" y="14"/>
                      <a:pt x="250" y="14"/>
                    </a:cubicBezTo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íŝļiḓè">
                <a:extLst>
                  <a:ext uri="{FF2B5EF4-FFF2-40B4-BE49-F238E27FC236}">
                    <a16:creationId xmlns:a16="http://schemas.microsoft.com/office/drawing/2014/main" id="{A070B026-B74A-A114-666B-9B671830D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3375" y="4098925"/>
                <a:ext cx="428625" cy="428625"/>
              </a:xfrm>
              <a:custGeom>
                <a:avLst/>
                <a:gdLst>
                  <a:gd name="T0" fmla="*/ 79 w 85"/>
                  <a:gd name="T1" fmla="*/ 57 h 85"/>
                  <a:gd name="T2" fmla="*/ 36 w 85"/>
                  <a:gd name="T3" fmla="*/ 82 h 85"/>
                  <a:gd name="T4" fmla="*/ 17 w 85"/>
                  <a:gd name="T5" fmla="*/ 68 h 85"/>
                  <a:gd name="T6" fmla="*/ 5 w 85"/>
                  <a:gd name="T7" fmla="*/ 33 h 85"/>
                  <a:gd name="T8" fmla="*/ 5 w 85"/>
                  <a:gd name="T9" fmla="*/ 33 h 85"/>
                  <a:gd name="T10" fmla="*/ 46 w 85"/>
                  <a:gd name="T11" fmla="*/ 9 h 85"/>
                  <a:gd name="T12" fmla="*/ 84 w 85"/>
                  <a:gd name="T13" fmla="*/ 41 h 85"/>
                  <a:gd name="T14" fmla="*/ 79 w 85"/>
                  <a:gd name="T15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5">
                    <a:moveTo>
                      <a:pt x="79" y="57"/>
                    </a:moveTo>
                    <a:cubicBezTo>
                      <a:pt x="36" y="82"/>
                      <a:pt x="36" y="82"/>
                      <a:pt x="36" y="82"/>
                    </a:cubicBezTo>
                    <a:cubicBezTo>
                      <a:pt x="32" y="85"/>
                      <a:pt x="24" y="78"/>
                      <a:pt x="17" y="68"/>
                    </a:cubicBezTo>
                    <a:cubicBezTo>
                      <a:pt x="7" y="54"/>
                      <a:pt x="0" y="37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59" y="0"/>
                      <a:pt x="81" y="23"/>
                      <a:pt x="84" y="41"/>
                    </a:cubicBezTo>
                    <a:cubicBezTo>
                      <a:pt x="85" y="48"/>
                      <a:pt x="84" y="54"/>
                      <a:pt x="79" y="57"/>
                    </a:cubicBezTo>
                  </a:path>
                </a:pathLst>
              </a:custGeom>
              <a:solidFill>
                <a:srgbClr val="F95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îṥľîḍè">
                <a:extLst>
                  <a:ext uri="{FF2B5EF4-FFF2-40B4-BE49-F238E27FC236}">
                    <a16:creationId xmlns:a16="http://schemas.microsoft.com/office/drawing/2014/main" id="{6F1FE614-CC88-ECC7-A147-F6CEE3D3D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4488" y="4098925"/>
                <a:ext cx="417512" cy="292100"/>
              </a:xfrm>
              <a:custGeom>
                <a:avLst/>
                <a:gdLst>
                  <a:gd name="T0" fmla="*/ 81 w 83"/>
                  <a:gd name="T1" fmla="*/ 53 h 58"/>
                  <a:gd name="T2" fmla="*/ 82 w 83"/>
                  <a:gd name="T3" fmla="*/ 41 h 58"/>
                  <a:gd name="T4" fmla="*/ 44 w 83"/>
                  <a:gd name="T5" fmla="*/ 9 h 58"/>
                  <a:gd name="T6" fmla="*/ 3 w 83"/>
                  <a:gd name="T7" fmla="*/ 33 h 58"/>
                  <a:gd name="T8" fmla="*/ 3 w 83"/>
                  <a:gd name="T9" fmla="*/ 33 h 58"/>
                  <a:gd name="T10" fmla="*/ 5 w 83"/>
                  <a:gd name="T11" fmla="*/ 50 h 58"/>
                  <a:gd name="T12" fmla="*/ 31 w 83"/>
                  <a:gd name="T13" fmla="*/ 58 h 58"/>
                  <a:gd name="T14" fmla="*/ 74 w 83"/>
                  <a:gd name="T15" fmla="*/ 33 h 58"/>
                  <a:gd name="T16" fmla="*/ 81 w 83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58">
                    <a:moveTo>
                      <a:pt x="81" y="53"/>
                    </a:moveTo>
                    <a:cubicBezTo>
                      <a:pt x="83" y="49"/>
                      <a:pt x="83" y="45"/>
                      <a:pt x="82" y="41"/>
                    </a:cubicBezTo>
                    <a:cubicBezTo>
                      <a:pt x="79" y="23"/>
                      <a:pt x="57" y="0"/>
                      <a:pt x="44" y="9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5"/>
                      <a:pt x="1" y="42"/>
                      <a:pt x="5" y="50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3"/>
                      <a:pt x="82" y="37"/>
                      <a:pt x="81" y="53"/>
                    </a:cubicBezTo>
                  </a:path>
                </a:pathLst>
              </a:custGeom>
              <a:solidFill>
                <a:srgbClr val="FD9C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išlíḋê">
                <a:extLst>
                  <a:ext uri="{FF2B5EF4-FFF2-40B4-BE49-F238E27FC236}">
                    <a16:creationId xmlns:a16="http://schemas.microsoft.com/office/drawing/2014/main" id="{1DB339C1-0D79-BDEE-FD2E-F9013CE71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56087"/>
                <a:ext cx="257175" cy="301625"/>
              </a:xfrm>
              <a:custGeom>
                <a:avLst/>
                <a:gdLst>
                  <a:gd name="T0" fmla="*/ 0 w 51"/>
                  <a:gd name="T1" fmla="*/ 11 h 60"/>
                  <a:gd name="T2" fmla="*/ 14 w 51"/>
                  <a:gd name="T3" fmla="*/ 2 h 60"/>
                  <a:gd name="T4" fmla="*/ 37 w 51"/>
                  <a:gd name="T5" fmla="*/ 16 h 60"/>
                  <a:gd name="T6" fmla="*/ 45 w 51"/>
                  <a:gd name="T7" fmla="*/ 52 h 60"/>
                  <a:gd name="T8" fmla="*/ 34 w 51"/>
                  <a:gd name="T9" fmla="*/ 58 h 60"/>
                  <a:gd name="T10" fmla="*/ 30 w 51"/>
                  <a:gd name="T11" fmla="*/ 60 h 60"/>
                  <a:gd name="T12" fmla="*/ 19 w 51"/>
                  <a:gd name="T13" fmla="*/ 26 h 60"/>
                  <a:gd name="T14" fmla="*/ 0 w 51"/>
                  <a:gd name="T15" fmla="*/ 11 h 60"/>
                  <a:gd name="T16" fmla="*/ 0 w 51"/>
                  <a:gd name="T17" fmla="*/ 11 h 60"/>
                  <a:gd name="T18" fmla="*/ 0 w 51"/>
                  <a:gd name="T1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60">
                    <a:moveTo>
                      <a:pt x="0" y="1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9" y="0"/>
                      <a:pt x="30" y="6"/>
                      <a:pt x="37" y="16"/>
                    </a:cubicBezTo>
                    <a:cubicBezTo>
                      <a:pt x="47" y="30"/>
                      <a:pt x="51" y="48"/>
                      <a:pt x="45" y="52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6" y="57"/>
                      <a:pt x="28" y="39"/>
                      <a:pt x="19" y="26"/>
                    </a:cubicBezTo>
                    <a:cubicBezTo>
                      <a:pt x="12" y="16"/>
                      <a:pt x="4" y="9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išḷîḋè">
                <a:extLst>
                  <a:ext uri="{FF2B5EF4-FFF2-40B4-BE49-F238E27FC236}">
                    <a16:creationId xmlns:a16="http://schemas.microsoft.com/office/drawing/2014/main" id="{4EF42C27-562D-BC98-1B3B-AACC74269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0" y="4260850"/>
                <a:ext cx="298450" cy="333375"/>
              </a:xfrm>
              <a:custGeom>
                <a:avLst/>
                <a:gdLst>
                  <a:gd name="T0" fmla="*/ 15 w 59"/>
                  <a:gd name="T1" fmla="*/ 8 h 66"/>
                  <a:gd name="T2" fmla="*/ 46 w 59"/>
                  <a:gd name="T3" fmla="*/ 57 h 66"/>
                  <a:gd name="T4" fmla="*/ 31 w 59"/>
                  <a:gd name="T5" fmla="*/ 66 h 66"/>
                  <a:gd name="T6" fmla="*/ 0 w 59"/>
                  <a:gd name="T7" fmla="*/ 16 h 66"/>
                  <a:gd name="T8" fmla="*/ 15 w 59"/>
                  <a:gd name="T9" fmla="*/ 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6">
                    <a:moveTo>
                      <a:pt x="15" y="8"/>
                    </a:moveTo>
                    <a:cubicBezTo>
                      <a:pt x="28" y="0"/>
                      <a:pt x="59" y="49"/>
                      <a:pt x="46" y="57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1" y="60"/>
                      <a:pt x="10" y="10"/>
                      <a:pt x="0" y="16"/>
                    </a:cubicBezTo>
                    <a:cubicBezTo>
                      <a:pt x="15" y="8"/>
                      <a:pt x="15" y="8"/>
                      <a:pt x="15" y="8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îṥlíḓé">
                <a:extLst>
                  <a:ext uri="{FF2B5EF4-FFF2-40B4-BE49-F238E27FC236}">
                    <a16:creationId xmlns:a16="http://schemas.microsoft.com/office/drawing/2014/main" id="{CCB143EF-035B-A5DD-22E5-7C1B9B660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2400" y="4300537"/>
                <a:ext cx="296862" cy="333375"/>
              </a:xfrm>
              <a:custGeom>
                <a:avLst/>
                <a:gdLst>
                  <a:gd name="T0" fmla="*/ 0 w 59"/>
                  <a:gd name="T1" fmla="*/ 17 h 66"/>
                  <a:gd name="T2" fmla="*/ 15 w 59"/>
                  <a:gd name="T3" fmla="*/ 8 h 66"/>
                  <a:gd name="T4" fmla="*/ 47 w 59"/>
                  <a:gd name="T5" fmla="*/ 57 h 66"/>
                  <a:gd name="T6" fmla="*/ 46 w 59"/>
                  <a:gd name="T7" fmla="*/ 58 h 66"/>
                  <a:gd name="T8" fmla="*/ 31 w 59"/>
                  <a:gd name="T9" fmla="*/ 66 h 66"/>
                  <a:gd name="T10" fmla="*/ 0 w 59"/>
                  <a:gd name="T11" fmla="*/ 1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6">
                    <a:moveTo>
                      <a:pt x="0" y="17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27" y="0"/>
                      <a:pt x="59" y="49"/>
                      <a:pt x="47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6" y="57"/>
                      <a:pt x="15" y="7"/>
                      <a:pt x="0" y="17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îṡ1iḋè">
                <a:extLst>
                  <a:ext uri="{FF2B5EF4-FFF2-40B4-BE49-F238E27FC236}">
                    <a16:creationId xmlns:a16="http://schemas.microsoft.com/office/drawing/2014/main" id="{20AE6232-3355-EEDD-C640-9A3A614DC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8300" y="4265612"/>
                <a:ext cx="1587" cy="1588"/>
              </a:xfrm>
              <a:prstGeom prst="rect">
                <a:avLst/>
              </a:pr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îṧlíḍê">
                <a:extLst>
                  <a:ext uri="{FF2B5EF4-FFF2-40B4-BE49-F238E27FC236}">
                    <a16:creationId xmlns:a16="http://schemas.microsoft.com/office/drawing/2014/main" id="{95644536-BE0B-3F57-3E22-ABB5CB558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4013" y="4265612"/>
                <a:ext cx="476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i$líḓé">
                <a:extLst>
                  <a:ext uri="{FF2B5EF4-FFF2-40B4-BE49-F238E27FC236}">
                    <a16:creationId xmlns:a16="http://schemas.microsoft.com/office/drawing/2014/main" id="{1BC388BE-80C4-8E03-9220-EC5F453AB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ellipse">
                <a:avLst/>
              </a:pr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iṡļídê">
                <a:extLst>
                  <a:ext uri="{FF2B5EF4-FFF2-40B4-BE49-F238E27FC236}">
                    <a16:creationId xmlns:a16="http://schemas.microsoft.com/office/drawing/2014/main" id="{C59847FB-A0E7-6AC9-036B-1F56C8266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solidFill>
                <a:srgbClr val="FB8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îŝľíḍè">
                <a:extLst>
                  <a:ext uri="{FF2B5EF4-FFF2-40B4-BE49-F238E27FC236}">
                    <a16:creationId xmlns:a16="http://schemas.microsoft.com/office/drawing/2014/main" id="{A85ED16E-A6CA-BCD4-67AA-F17DD3C99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i$ḷîďê">
                <a:extLst>
                  <a:ext uri="{FF2B5EF4-FFF2-40B4-BE49-F238E27FC236}">
                    <a16:creationId xmlns:a16="http://schemas.microsoft.com/office/drawing/2014/main" id="{5EE9ACC8-80C1-35F4-8601-A28D383B2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8775" y="4265612"/>
                <a:ext cx="952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íşļïḓè">
                <a:extLst>
                  <a:ext uri="{FF2B5EF4-FFF2-40B4-BE49-F238E27FC236}">
                    <a16:creationId xmlns:a16="http://schemas.microsoft.com/office/drawing/2014/main" id="{70D915BB-B049-0EE7-5EA4-C78718CF91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58600" y="4311650"/>
                <a:ext cx="53975" cy="30163"/>
              </a:xfrm>
              <a:custGeom>
                <a:avLst/>
                <a:gdLst>
                  <a:gd name="T0" fmla="*/ 10 w 11"/>
                  <a:gd name="T1" fmla="*/ 0 h 6"/>
                  <a:gd name="T2" fmla="*/ 0 w 11"/>
                  <a:gd name="T3" fmla="*/ 6 h 6"/>
                  <a:gd name="T4" fmla="*/ 1 w 11"/>
                  <a:gd name="T5" fmla="*/ 6 h 6"/>
                  <a:gd name="T6" fmla="*/ 10 w 11"/>
                  <a:gd name="T7" fmla="*/ 0 h 6"/>
                  <a:gd name="T8" fmla="*/ 11 w 11"/>
                  <a:gd name="T9" fmla="*/ 0 h 6"/>
                  <a:gd name="T10" fmla="*/ 11 w 11"/>
                  <a:gd name="T11" fmla="*/ 0 h 6"/>
                  <a:gd name="T12" fmla="*/ 11 w 11"/>
                  <a:gd name="T13" fmla="*/ 0 h 6"/>
                  <a:gd name="T14" fmla="*/ 11 w 11"/>
                  <a:gd name="T15" fmla="*/ 0 h 6"/>
                  <a:gd name="T16" fmla="*/ 11 w 11"/>
                  <a:gd name="T17" fmla="*/ 0 h 6"/>
                  <a:gd name="T18" fmla="*/ 11 w 11"/>
                  <a:gd name="T19" fmla="*/ 0 h 6"/>
                  <a:gd name="T20" fmla="*/ 11 w 11"/>
                  <a:gd name="T21" fmla="*/ 0 h 6"/>
                  <a:gd name="T22" fmla="*/ 11 w 11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6">
                    <a:moveTo>
                      <a:pt x="1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îšľïḍe">
                <a:extLst>
                  <a:ext uri="{FF2B5EF4-FFF2-40B4-BE49-F238E27FC236}">
                    <a16:creationId xmlns:a16="http://schemas.microsoft.com/office/drawing/2014/main" id="{5461A6EC-C191-C2A6-346F-2457E7A274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9900" y="4330700"/>
                <a:ext cx="4762" cy="11113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1 w 1"/>
                  <a:gd name="T17" fmla="*/ 2 h 2"/>
                  <a:gd name="T18" fmla="*/ 1 w 1"/>
                  <a:gd name="T19" fmla="*/ 2 h 2"/>
                  <a:gd name="T20" fmla="*/ 1 w 1"/>
                  <a:gd name="T21" fmla="*/ 2 h 2"/>
                  <a:gd name="T22" fmla="*/ 1 w 1"/>
                  <a:gd name="T23" fmla="*/ 2 h 2"/>
                  <a:gd name="T24" fmla="*/ 1 w 1"/>
                  <a:gd name="T25" fmla="*/ 2 h 2"/>
                  <a:gd name="T26" fmla="*/ 1 w 1"/>
                  <a:gd name="T27" fmla="*/ 2 h 2"/>
                  <a:gd name="T28" fmla="*/ 1 w 1"/>
                  <a:gd name="T29" fmla="*/ 2 h 2"/>
                  <a:gd name="T30" fmla="*/ 1 w 1"/>
                  <a:gd name="T31" fmla="*/ 2 h 2"/>
                  <a:gd name="T32" fmla="*/ 1 w 1"/>
                  <a:gd name="T33" fmla="*/ 2 h 2"/>
                  <a:gd name="T34" fmla="*/ 1 w 1"/>
                  <a:gd name="T35" fmla="*/ 2 h 2"/>
                  <a:gd name="T36" fmla="*/ 0 w 1"/>
                  <a:gd name="T37" fmla="*/ 1 h 2"/>
                  <a:gd name="T38" fmla="*/ 0 w 1"/>
                  <a:gd name="T39" fmla="*/ 1 h 2"/>
                  <a:gd name="T40" fmla="*/ 0 w 1"/>
                  <a:gd name="T41" fmla="*/ 1 h 2"/>
                  <a:gd name="T42" fmla="*/ 0 w 1"/>
                  <a:gd name="T43" fmla="*/ 0 h 2"/>
                  <a:gd name="T44" fmla="*/ 0 w 1"/>
                  <a:gd name="T45" fmla="*/ 1 h 2"/>
                  <a:gd name="T46" fmla="*/ 0 w 1"/>
                  <a:gd name="T47" fmla="*/ 0 h 2"/>
                  <a:gd name="T48" fmla="*/ 0 w 1"/>
                  <a:gd name="T49" fmla="*/ 0 h 2"/>
                  <a:gd name="T50" fmla="*/ 0 w 1"/>
                  <a:gd name="T51" fmla="*/ 0 h 2"/>
                  <a:gd name="T52" fmla="*/ 0 w 1"/>
                  <a:gd name="T5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ïṩḷíḋè">
                <a:extLst>
                  <a:ext uri="{FF2B5EF4-FFF2-40B4-BE49-F238E27FC236}">
                    <a16:creationId xmlns:a16="http://schemas.microsoft.com/office/drawing/2014/main" id="{E24C72A3-952F-95D0-F8A9-12FD881B1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65612"/>
                <a:ext cx="217487" cy="161925"/>
              </a:xfrm>
              <a:custGeom>
                <a:avLst/>
                <a:gdLst>
                  <a:gd name="T0" fmla="*/ 17 w 43"/>
                  <a:gd name="T1" fmla="*/ 0 h 32"/>
                  <a:gd name="T2" fmla="*/ 17 w 43"/>
                  <a:gd name="T3" fmla="*/ 0 h 32"/>
                  <a:gd name="T4" fmla="*/ 15 w 43"/>
                  <a:gd name="T5" fmla="*/ 0 h 32"/>
                  <a:gd name="T6" fmla="*/ 15 w 43"/>
                  <a:gd name="T7" fmla="*/ 0 h 32"/>
                  <a:gd name="T8" fmla="*/ 15 w 43"/>
                  <a:gd name="T9" fmla="*/ 0 h 32"/>
                  <a:gd name="T10" fmla="*/ 14 w 43"/>
                  <a:gd name="T11" fmla="*/ 0 h 32"/>
                  <a:gd name="T12" fmla="*/ 14 w 43"/>
                  <a:gd name="T13" fmla="*/ 0 h 32"/>
                  <a:gd name="T14" fmla="*/ 0 w 43"/>
                  <a:gd name="T15" fmla="*/ 9 h 32"/>
                  <a:gd name="T16" fmla="*/ 0 w 43"/>
                  <a:gd name="T17" fmla="*/ 9 h 32"/>
                  <a:gd name="T18" fmla="*/ 0 w 43"/>
                  <a:gd name="T19" fmla="*/ 9 h 32"/>
                  <a:gd name="T20" fmla="*/ 0 w 43"/>
                  <a:gd name="T21" fmla="*/ 9 h 32"/>
                  <a:gd name="T22" fmla="*/ 0 w 43"/>
                  <a:gd name="T23" fmla="*/ 9 h 32"/>
                  <a:gd name="T24" fmla="*/ 3 w 43"/>
                  <a:gd name="T25" fmla="*/ 7 h 32"/>
                  <a:gd name="T26" fmla="*/ 7 w 43"/>
                  <a:gd name="T27" fmla="*/ 6 h 32"/>
                  <a:gd name="T28" fmla="*/ 32 w 43"/>
                  <a:gd name="T29" fmla="*/ 32 h 32"/>
                  <a:gd name="T30" fmla="*/ 43 w 43"/>
                  <a:gd name="T31" fmla="*/ 25 h 32"/>
                  <a:gd name="T32" fmla="*/ 38 w 43"/>
                  <a:gd name="T33" fmla="*/ 15 h 32"/>
                  <a:gd name="T34" fmla="*/ 38 w 43"/>
                  <a:gd name="T35" fmla="*/ 15 h 32"/>
                  <a:gd name="T36" fmla="*/ 38 w 43"/>
                  <a:gd name="T37" fmla="*/ 15 h 32"/>
                  <a:gd name="T38" fmla="*/ 38 w 43"/>
                  <a:gd name="T39" fmla="*/ 15 h 32"/>
                  <a:gd name="T40" fmla="*/ 38 w 43"/>
                  <a:gd name="T41" fmla="*/ 15 h 32"/>
                  <a:gd name="T42" fmla="*/ 38 w 43"/>
                  <a:gd name="T43" fmla="*/ 15 h 32"/>
                  <a:gd name="T44" fmla="*/ 38 w 43"/>
                  <a:gd name="T45" fmla="*/ 15 h 32"/>
                  <a:gd name="T46" fmla="*/ 38 w 43"/>
                  <a:gd name="T47" fmla="*/ 15 h 32"/>
                  <a:gd name="T48" fmla="*/ 38 w 43"/>
                  <a:gd name="T49" fmla="*/ 15 h 32"/>
                  <a:gd name="T50" fmla="*/ 38 w 43"/>
                  <a:gd name="T51" fmla="*/ 15 h 32"/>
                  <a:gd name="T52" fmla="*/ 38 w 43"/>
                  <a:gd name="T53" fmla="*/ 15 h 32"/>
                  <a:gd name="T54" fmla="*/ 38 w 43"/>
                  <a:gd name="T55" fmla="*/ 15 h 32"/>
                  <a:gd name="T56" fmla="*/ 37 w 43"/>
                  <a:gd name="T57" fmla="*/ 14 h 32"/>
                  <a:gd name="T58" fmla="*/ 37 w 43"/>
                  <a:gd name="T59" fmla="*/ 14 h 32"/>
                  <a:gd name="T60" fmla="*/ 37 w 43"/>
                  <a:gd name="T61" fmla="*/ 14 h 32"/>
                  <a:gd name="T62" fmla="*/ 37 w 43"/>
                  <a:gd name="T63" fmla="*/ 14 h 32"/>
                  <a:gd name="T64" fmla="*/ 37 w 43"/>
                  <a:gd name="T65" fmla="*/ 14 h 32"/>
                  <a:gd name="T66" fmla="*/ 37 w 43"/>
                  <a:gd name="T67" fmla="*/ 14 h 32"/>
                  <a:gd name="T68" fmla="*/ 37 w 43"/>
                  <a:gd name="T69" fmla="*/ 13 h 32"/>
                  <a:gd name="T70" fmla="*/ 37 w 43"/>
                  <a:gd name="T71" fmla="*/ 13 h 32"/>
                  <a:gd name="T72" fmla="*/ 37 w 43"/>
                  <a:gd name="T73" fmla="*/ 13 h 32"/>
                  <a:gd name="T74" fmla="*/ 17 w 43"/>
                  <a:gd name="T75" fmla="*/ 0 h 32"/>
                  <a:gd name="T76" fmla="*/ 17 w 43"/>
                  <a:gd name="T7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3" h="32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6"/>
                      <a:pt x="5" y="6"/>
                      <a:pt x="7" y="6"/>
                    </a:cubicBezTo>
                    <a:cubicBezTo>
                      <a:pt x="14" y="6"/>
                      <a:pt x="25" y="19"/>
                      <a:pt x="32" y="32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2"/>
                      <a:pt x="40" y="18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1" y="5"/>
                      <a:pt x="22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iślíḑè">
                <a:extLst>
                  <a:ext uri="{FF2B5EF4-FFF2-40B4-BE49-F238E27FC236}">
                    <a16:creationId xmlns:a16="http://schemas.microsoft.com/office/drawing/2014/main" id="{05AFC9E0-2525-B052-1577-6D427279A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3363" y="4295775"/>
                <a:ext cx="211137" cy="171450"/>
              </a:xfrm>
              <a:custGeom>
                <a:avLst/>
                <a:gdLst>
                  <a:gd name="T0" fmla="*/ 17 w 42"/>
                  <a:gd name="T1" fmla="*/ 0 h 34"/>
                  <a:gd name="T2" fmla="*/ 13 w 42"/>
                  <a:gd name="T3" fmla="*/ 1 h 34"/>
                  <a:gd name="T4" fmla="*/ 10 w 42"/>
                  <a:gd name="T5" fmla="*/ 3 h 34"/>
                  <a:gd name="T6" fmla="*/ 10 w 42"/>
                  <a:gd name="T7" fmla="*/ 3 h 34"/>
                  <a:gd name="T8" fmla="*/ 10 w 42"/>
                  <a:gd name="T9" fmla="*/ 3 h 34"/>
                  <a:gd name="T10" fmla="*/ 9 w 42"/>
                  <a:gd name="T11" fmla="*/ 3 h 34"/>
                  <a:gd name="T12" fmla="*/ 0 w 42"/>
                  <a:gd name="T13" fmla="*/ 9 h 34"/>
                  <a:gd name="T14" fmla="*/ 2 w 42"/>
                  <a:gd name="T15" fmla="*/ 8 h 34"/>
                  <a:gd name="T16" fmla="*/ 27 w 42"/>
                  <a:gd name="T17" fmla="*/ 34 h 34"/>
                  <a:gd name="T18" fmla="*/ 42 w 42"/>
                  <a:gd name="T19" fmla="*/ 26 h 34"/>
                  <a:gd name="T20" fmla="*/ 17 w 42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4">
                    <a:moveTo>
                      <a:pt x="17" y="0"/>
                    </a:moveTo>
                    <a:cubicBezTo>
                      <a:pt x="15" y="0"/>
                      <a:pt x="14" y="0"/>
                      <a:pt x="13" y="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9" y="8"/>
                      <a:pt x="21" y="21"/>
                      <a:pt x="27" y="34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35" y="13"/>
                      <a:pt x="24" y="0"/>
                      <a:pt x="17" y="0"/>
                    </a:cubicBezTo>
                  </a:path>
                </a:pathLst>
              </a:custGeom>
              <a:solidFill>
                <a:srgbClr val="717D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ïṡľïde">
                <a:extLst>
                  <a:ext uri="{FF2B5EF4-FFF2-40B4-BE49-F238E27FC236}">
                    <a16:creationId xmlns:a16="http://schemas.microsoft.com/office/drawing/2014/main" id="{EA69DA6C-822D-D3CD-0907-8526875A0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7163" y="4381500"/>
                <a:ext cx="1587" cy="15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iṥlíďê">
                <a:extLst>
                  <a:ext uri="{FF2B5EF4-FFF2-40B4-BE49-F238E27FC236}">
                    <a16:creationId xmlns:a16="http://schemas.microsoft.com/office/drawing/2014/main" id="{D1E4FD34-23ED-FA36-5B0D-55FF876A7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7163" y="4376737"/>
                <a:ext cx="146050" cy="131763"/>
              </a:xfrm>
              <a:custGeom>
                <a:avLst/>
                <a:gdLst>
                  <a:gd name="T0" fmla="*/ 3 w 29"/>
                  <a:gd name="T1" fmla="*/ 0 h 26"/>
                  <a:gd name="T2" fmla="*/ 0 w 29"/>
                  <a:gd name="T3" fmla="*/ 1 h 26"/>
                  <a:gd name="T4" fmla="*/ 0 w 29"/>
                  <a:gd name="T5" fmla="*/ 1 h 26"/>
                  <a:gd name="T6" fmla="*/ 3 w 29"/>
                  <a:gd name="T7" fmla="*/ 0 h 26"/>
                  <a:gd name="T8" fmla="*/ 29 w 29"/>
                  <a:gd name="T9" fmla="*/ 26 h 26"/>
                  <a:gd name="T10" fmla="*/ 29 w 29"/>
                  <a:gd name="T11" fmla="*/ 26 h 26"/>
                  <a:gd name="T12" fmla="*/ 3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11" y="0"/>
                      <a:pt x="23" y="13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3" y="13"/>
                      <a:pt x="11" y="0"/>
                      <a:pt x="3" y="0"/>
                    </a:cubicBezTo>
                  </a:path>
                </a:pathLst>
              </a:cu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i$ḷiḑè">
                <a:extLst>
                  <a:ext uri="{FF2B5EF4-FFF2-40B4-BE49-F238E27FC236}">
                    <a16:creationId xmlns:a16="http://schemas.microsoft.com/office/drawing/2014/main" id="{AFD3D51A-A47E-EE8B-5F77-0284E21300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2400" y="4337050"/>
                <a:ext cx="215900" cy="171450"/>
              </a:xfrm>
              <a:custGeom>
                <a:avLst/>
                <a:gdLst>
                  <a:gd name="T0" fmla="*/ 1 w 43"/>
                  <a:gd name="T1" fmla="*/ 9 h 34"/>
                  <a:gd name="T2" fmla="*/ 0 w 43"/>
                  <a:gd name="T3" fmla="*/ 10 h 34"/>
                  <a:gd name="T4" fmla="*/ 0 w 43"/>
                  <a:gd name="T5" fmla="*/ 10 h 34"/>
                  <a:gd name="T6" fmla="*/ 1 w 43"/>
                  <a:gd name="T7" fmla="*/ 9 h 34"/>
                  <a:gd name="T8" fmla="*/ 1 w 43"/>
                  <a:gd name="T9" fmla="*/ 9 h 34"/>
                  <a:gd name="T10" fmla="*/ 1 w 43"/>
                  <a:gd name="T11" fmla="*/ 9 h 34"/>
                  <a:gd name="T12" fmla="*/ 1 w 43"/>
                  <a:gd name="T13" fmla="*/ 9 h 34"/>
                  <a:gd name="T14" fmla="*/ 1 w 43"/>
                  <a:gd name="T15" fmla="*/ 9 h 34"/>
                  <a:gd name="T16" fmla="*/ 1 w 43"/>
                  <a:gd name="T17" fmla="*/ 9 h 34"/>
                  <a:gd name="T18" fmla="*/ 18 w 43"/>
                  <a:gd name="T19" fmla="*/ 0 h 34"/>
                  <a:gd name="T20" fmla="*/ 16 w 43"/>
                  <a:gd name="T21" fmla="*/ 1 h 34"/>
                  <a:gd name="T22" fmla="*/ 15 w 43"/>
                  <a:gd name="T23" fmla="*/ 1 h 34"/>
                  <a:gd name="T24" fmla="*/ 15 w 43"/>
                  <a:gd name="T25" fmla="*/ 1 h 34"/>
                  <a:gd name="T26" fmla="*/ 15 w 43"/>
                  <a:gd name="T27" fmla="*/ 1 h 34"/>
                  <a:gd name="T28" fmla="*/ 15 w 43"/>
                  <a:gd name="T29" fmla="*/ 1 h 34"/>
                  <a:gd name="T30" fmla="*/ 1 w 43"/>
                  <a:gd name="T31" fmla="*/ 9 h 34"/>
                  <a:gd name="T32" fmla="*/ 1 w 43"/>
                  <a:gd name="T33" fmla="*/ 9 h 34"/>
                  <a:gd name="T34" fmla="*/ 4 w 43"/>
                  <a:gd name="T35" fmla="*/ 8 h 34"/>
                  <a:gd name="T36" fmla="*/ 30 w 43"/>
                  <a:gd name="T37" fmla="*/ 34 h 34"/>
                  <a:gd name="T38" fmla="*/ 43 w 43"/>
                  <a:gd name="T39" fmla="*/ 26 h 34"/>
                  <a:gd name="T40" fmla="*/ 18 w 43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" h="34">
                    <a:moveTo>
                      <a:pt x="1" y="9"/>
                    </a:move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8" y="0"/>
                    </a:moveTo>
                    <a:cubicBezTo>
                      <a:pt x="17" y="0"/>
                      <a:pt x="16" y="0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3" y="8"/>
                      <a:pt x="4" y="8"/>
                    </a:cubicBezTo>
                    <a:cubicBezTo>
                      <a:pt x="12" y="8"/>
                      <a:pt x="24" y="21"/>
                      <a:pt x="30" y="34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37" y="13"/>
                      <a:pt x="25" y="0"/>
                      <a:pt x="18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íṧľíḋê">
                <a:extLst>
                  <a:ext uri="{FF2B5EF4-FFF2-40B4-BE49-F238E27FC236}">
                    <a16:creationId xmlns:a16="http://schemas.microsoft.com/office/drawing/2014/main" id="{1F38857F-3AA6-ABA1-543B-D23E4F279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75" y="5495925"/>
                <a:ext cx="1254125" cy="720725"/>
              </a:xfrm>
              <a:custGeom>
                <a:avLst/>
                <a:gdLst>
                  <a:gd name="T0" fmla="*/ 44 w 249"/>
                  <a:gd name="T1" fmla="*/ 25 h 143"/>
                  <a:gd name="T2" fmla="*/ 44 w 249"/>
                  <a:gd name="T3" fmla="*/ 118 h 143"/>
                  <a:gd name="T4" fmla="*/ 205 w 249"/>
                  <a:gd name="T5" fmla="*/ 118 h 143"/>
                  <a:gd name="T6" fmla="*/ 205 w 249"/>
                  <a:gd name="T7" fmla="*/ 25 h 143"/>
                  <a:gd name="T8" fmla="*/ 44 w 249"/>
                  <a:gd name="T9" fmla="*/ 2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3">
                    <a:moveTo>
                      <a:pt x="44" y="25"/>
                    </a:moveTo>
                    <a:cubicBezTo>
                      <a:pt x="0" y="51"/>
                      <a:pt x="0" y="92"/>
                      <a:pt x="44" y="118"/>
                    </a:cubicBezTo>
                    <a:cubicBezTo>
                      <a:pt x="89" y="143"/>
                      <a:pt x="161" y="143"/>
                      <a:pt x="205" y="118"/>
                    </a:cubicBezTo>
                    <a:cubicBezTo>
                      <a:pt x="249" y="92"/>
                      <a:pt x="249" y="51"/>
                      <a:pt x="205" y="25"/>
                    </a:cubicBezTo>
                    <a:cubicBezTo>
                      <a:pt x="161" y="0"/>
                      <a:pt x="89" y="0"/>
                      <a:pt x="44" y="25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îŝḻiḑé">
                <a:extLst>
                  <a:ext uri="{FF2B5EF4-FFF2-40B4-BE49-F238E27FC236}">
                    <a16:creationId xmlns:a16="http://schemas.microsoft.com/office/drawing/2014/main" id="{83EF2071-5B7A-F03A-F4D6-17AAABE27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800" y="4891087"/>
                <a:ext cx="1187450" cy="1174750"/>
              </a:xfrm>
              <a:custGeom>
                <a:avLst/>
                <a:gdLst>
                  <a:gd name="T0" fmla="*/ 179 w 236"/>
                  <a:gd name="T1" fmla="*/ 212 h 233"/>
                  <a:gd name="T2" fmla="*/ 231 w 236"/>
                  <a:gd name="T3" fmla="*/ 88 h 233"/>
                  <a:gd name="T4" fmla="*/ 178 w 236"/>
                  <a:gd name="T5" fmla="*/ 17 h 233"/>
                  <a:gd name="T6" fmla="*/ 178 w 236"/>
                  <a:gd name="T7" fmla="*/ 17 h 233"/>
                  <a:gd name="T8" fmla="*/ 57 w 236"/>
                  <a:gd name="T9" fmla="*/ 17 h 233"/>
                  <a:gd name="T10" fmla="*/ 57 w 236"/>
                  <a:gd name="T11" fmla="*/ 17 h 233"/>
                  <a:gd name="T12" fmla="*/ 4 w 236"/>
                  <a:gd name="T13" fmla="*/ 88 h 233"/>
                  <a:gd name="T14" fmla="*/ 57 w 236"/>
                  <a:gd name="T15" fmla="*/ 212 h 233"/>
                  <a:gd name="T16" fmla="*/ 57 w 236"/>
                  <a:gd name="T17" fmla="*/ 213 h 233"/>
                  <a:gd name="T18" fmla="*/ 62 w 236"/>
                  <a:gd name="T19" fmla="*/ 216 h 233"/>
                  <a:gd name="T20" fmla="*/ 173 w 236"/>
                  <a:gd name="T21" fmla="*/ 216 h 233"/>
                  <a:gd name="T22" fmla="*/ 174 w 236"/>
                  <a:gd name="T23" fmla="*/ 215 h 233"/>
                  <a:gd name="T24" fmla="*/ 178 w 236"/>
                  <a:gd name="T25" fmla="*/ 213 h 233"/>
                  <a:gd name="T26" fmla="*/ 179 w 236"/>
                  <a:gd name="T27" fmla="*/ 2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33">
                    <a:moveTo>
                      <a:pt x="179" y="212"/>
                    </a:moveTo>
                    <a:cubicBezTo>
                      <a:pt x="214" y="187"/>
                      <a:pt x="236" y="130"/>
                      <a:pt x="231" y="88"/>
                    </a:cubicBezTo>
                    <a:cubicBezTo>
                      <a:pt x="227" y="45"/>
                      <a:pt x="195" y="25"/>
                      <a:pt x="178" y="17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44" y="0"/>
                      <a:pt x="92" y="0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41" y="25"/>
                      <a:pt x="9" y="45"/>
                      <a:pt x="4" y="88"/>
                    </a:cubicBezTo>
                    <a:cubicBezTo>
                      <a:pt x="0" y="130"/>
                      <a:pt x="21" y="187"/>
                      <a:pt x="57" y="212"/>
                    </a:cubicBezTo>
                    <a:cubicBezTo>
                      <a:pt x="57" y="213"/>
                      <a:pt x="57" y="213"/>
                      <a:pt x="57" y="213"/>
                    </a:cubicBezTo>
                    <a:cubicBezTo>
                      <a:pt x="59" y="214"/>
                      <a:pt x="61" y="215"/>
                      <a:pt x="62" y="216"/>
                    </a:cubicBezTo>
                    <a:cubicBezTo>
                      <a:pt x="93" y="233"/>
                      <a:pt x="142" y="233"/>
                      <a:pt x="173" y="216"/>
                    </a:cubicBezTo>
                    <a:cubicBezTo>
                      <a:pt x="174" y="215"/>
                      <a:pt x="174" y="215"/>
                      <a:pt x="174" y="215"/>
                    </a:cubicBezTo>
                    <a:cubicBezTo>
                      <a:pt x="175" y="215"/>
                      <a:pt x="176" y="214"/>
                      <a:pt x="178" y="213"/>
                    </a:cubicBezTo>
                    <a:cubicBezTo>
                      <a:pt x="178" y="213"/>
                      <a:pt x="178" y="212"/>
                      <a:pt x="179" y="212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ïSľidè">
                <a:extLst>
                  <a:ext uri="{FF2B5EF4-FFF2-40B4-BE49-F238E27FC236}">
                    <a16:creationId xmlns:a16="http://schemas.microsoft.com/office/drawing/2014/main" id="{7F4BC966-B21F-5A75-17A8-3F6809F77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5102225"/>
                <a:ext cx="255587" cy="152400"/>
              </a:xfrm>
              <a:custGeom>
                <a:avLst/>
                <a:gdLst>
                  <a:gd name="T0" fmla="*/ 9 w 51"/>
                  <a:gd name="T1" fmla="*/ 6 h 30"/>
                  <a:gd name="T2" fmla="*/ 9 w 51"/>
                  <a:gd name="T3" fmla="*/ 24 h 30"/>
                  <a:gd name="T4" fmla="*/ 42 w 51"/>
                  <a:gd name="T5" fmla="*/ 24 h 30"/>
                  <a:gd name="T6" fmla="*/ 42 w 51"/>
                  <a:gd name="T7" fmla="*/ 6 h 30"/>
                  <a:gd name="T8" fmla="*/ 9 w 51"/>
                  <a:gd name="T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0">
                    <a:moveTo>
                      <a:pt x="9" y="6"/>
                    </a:moveTo>
                    <a:cubicBezTo>
                      <a:pt x="0" y="11"/>
                      <a:pt x="0" y="19"/>
                      <a:pt x="9" y="24"/>
                    </a:cubicBezTo>
                    <a:cubicBezTo>
                      <a:pt x="18" y="30"/>
                      <a:pt x="33" y="30"/>
                      <a:pt x="42" y="24"/>
                    </a:cubicBezTo>
                    <a:cubicBezTo>
                      <a:pt x="51" y="19"/>
                      <a:pt x="51" y="11"/>
                      <a:pt x="42" y="6"/>
                    </a:cubicBezTo>
                    <a:cubicBezTo>
                      <a:pt x="33" y="0"/>
                      <a:pt x="18" y="0"/>
                      <a:pt x="9" y="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ïṣḷiḑê">
                <a:extLst>
                  <a:ext uri="{FF2B5EF4-FFF2-40B4-BE49-F238E27FC236}">
                    <a16:creationId xmlns:a16="http://schemas.microsoft.com/office/drawing/2014/main" id="{5C147193-F435-87D9-88C6-A044A9AB7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417512" cy="398463"/>
              </a:xfrm>
              <a:custGeom>
                <a:avLst/>
                <a:gdLst>
                  <a:gd name="T0" fmla="*/ 61 w 83"/>
                  <a:gd name="T1" fmla="*/ 79 h 79"/>
                  <a:gd name="T2" fmla="*/ 16 w 83"/>
                  <a:gd name="T3" fmla="*/ 57 h 79"/>
                  <a:gd name="T4" fmla="*/ 15 w 83"/>
                  <a:gd name="T5" fmla="*/ 0 h 79"/>
                  <a:gd name="T6" fmla="*/ 67 w 83"/>
                  <a:gd name="T7" fmla="*/ 30 h 79"/>
                  <a:gd name="T8" fmla="*/ 61 w 83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9">
                    <a:moveTo>
                      <a:pt x="61" y="79"/>
                    </a:moveTo>
                    <a:cubicBezTo>
                      <a:pt x="61" y="79"/>
                      <a:pt x="32" y="79"/>
                      <a:pt x="16" y="57"/>
                    </a:cubicBezTo>
                    <a:cubicBezTo>
                      <a:pt x="0" y="36"/>
                      <a:pt x="15" y="0"/>
                      <a:pt x="15" y="0"/>
                    </a:cubicBezTo>
                    <a:cubicBezTo>
                      <a:pt x="15" y="0"/>
                      <a:pt x="51" y="3"/>
                      <a:pt x="67" y="30"/>
                    </a:cubicBezTo>
                    <a:cubicBezTo>
                      <a:pt x="83" y="55"/>
                      <a:pt x="61" y="79"/>
                      <a:pt x="61" y="7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ïŝļïḍe">
                <a:extLst>
                  <a:ext uri="{FF2B5EF4-FFF2-40B4-BE49-F238E27FC236}">
                    <a16:creationId xmlns:a16="http://schemas.microsoft.com/office/drawing/2014/main" id="{9562F6AF-A55B-AFA3-76E6-619D9009C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306387" cy="398463"/>
              </a:xfrm>
              <a:custGeom>
                <a:avLst/>
                <a:gdLst>
                  <a:gd name="T0" fmla="*/ 16 w 61"/>
                  <a:gd name="T1" fmla="*/ 57 h 79"/>
                  <a:gd name="T2" fmla="*/ 61 w 61"/>
                  <a:gd name="T3" fmla="*/ 79 h 79"/>
                  <a:gd name="T4" fmla="*/ 15 w 61"/>
                  <a:gd name="T5" fmla="*/ 0 h 79"/>
                  <a:gd name="T6" fmla="*/ 16 w 61"/>
                  <a:gd name="T7" fmla="*/ 5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9">
                    <a:moveTo>
                      <a:pt x="16" y="57"/>
                    </a:moveTo>
                    <a:cubicBezTo>
                      <a:pt x="32" y="79"/>
                      <a:pt x="61" y="79"/>
                      <a:pt x="61" y="79"/>
                    </a:cubicBezTo>
                    <a:cubicBezTo>
                      <a:pt x="57" y="30"/>
                      <a:pt x="15" y="0"/>
                      <a:pt x="15" y="0"/>
                    </a:cubicBezTo>
                    <a:cubicBezTo>
                      <a:pt x="15" y="0"/>
                      <a:pt x="0" y="36"/>
                      <a:pt x="16" y="57"/>
                    </a:cubicBezTo>
                    <a:close/>
                  </a:path>
                </a:pathLst>
              </a:custGeom>
              <a:solidFill>
                <a:srgbClr val="1BB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ïşļïďé">
                <a:extLst>
                  <a:ext uri="{FF2B5EF4-FFF2-40B4-BE49-F238E27FC236}">
                    <a16:creationId xmlns:a16="http://schemas.microsoft.com/office/drawing/2014/main" id="{AD86D55C-6077-8569-A943-96098848B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5763" y="4795837"/>
                <a:ext cx="442912" cy="417513"/>
              </a:xfrm>
              <a:custGeom>
                <a:avLst/>
                <a:gdLst>
                  <a:gd name="T0" fmla="*/ 1 w 88"/>
                  <a:gd name="T1" fmla="*/ 79 h 83"/>
                  <a:gd name="T2" fmla="*/ 22 w 88"/>
                  <a:gd name="T3" fmla="*/ 20 h 83"/>
                  <a:gd name="T4" fmla="*/ 59 w 88"/>
                  <a:gd name="T5" fmla="*/ 0 h 83"/>
                  <a:gd name="T6" fmla="*/ 82 w 88"/>
                  <a:gd name="T7" fmla="*/ 14 h 83"/>
                  <a:gd name="T8" fmla="*/ 36 w 88"/>
                  <a:gd name="T9" fmla="*/ 30 h 83"/>
                  <a:gd name="T10" fmla="*/ 8 w 88"/>
                  <a:gd name="T11" fmla="*/ 81 h 83"/>
                  <a:gd name="T12" fmla="*/ 4 w 88"/>
                  <a:gd name="T13" fmla="*/ 83 h 83"/>
                  <a:gd name="T14" fmla="*/ 1 w 88"/>
                  <a:gd name="T15" fmla="*/ 7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83">
                    <a:moveTo>
                      <a:pt x="1" y="79"/>
                    </a:moveTo>
                    <a:cubicBezTo>
                      <a:pt x="1" y="79"/>
                      <a:pt x="0" y="38"/>
                      <a:pt x="22" y="20"/>
                    </a:cubicBezTo>
                    <a:cubicBezTo>
                      <a:pt x="43" y="1"/>
                      <a:pt x="59" y="0"/>
                      <a:pt x="59" y="0"/>
                    </a:cubicBezTo>
                    <a:cubicBezTo>
                      <a:pt x="72" y="0"/>
                      <a:pt x="88" y="12"/>
                      <a:pt x="82" y="14"/>
                    </a:cubicBezTo>
                    <a:cubicBezTo>
                      <a:pt x="82" y="14"/>
                      <a:pt x="55" y="15"/>
                      <a:pt x="36" y="30"/>
                    </a:cubicBezTo>
                    <a:cubicBezTo>
                      <a:pt x="17" y="45"/>
                      <a:pt x="8" y="76"/>
                      <a:pt x="8" y="81"/>
                    </a:cubicBezTo>
                    <a:cubicBezTo>
                      <a:pt x="8" y="81"/>
                      <a:pt x="8" y="83"/>
                      <a:pt x="4" y="83"/>
                    </a:cubicBezTo>
                    <a:cubicBezTo>
                      <a:pt x="0" y="82"/>
                      <a:pt x="1" y="79"/>
                      <a:pt x="1" y="79"/>
                    </a:cubicBezTo>
                    <a:close/>
                  </a:path>
                </a:pathLst>
              </a:custGeom>
              <a:solidFill>
                <a:srgbClr val="A33D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iṩ1îḍè">
                <a:extLst>
                  <a:ext uri="{FF2B5EF4-FFF2-40B4-BE49-F238E27FC236}">
                    <a16:creationId xmlns:a16="http://schemas.microsoft.com/office/drawing/2014/main" id="{33C048C5-4372-E563-CAC4-2C8FE2EC5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338" y="4795837"/>
                <a:ext cx="160337" cy="69850"/>
              </a:xfrm>
              <a:custGeom>
                <a:avLst/>
                <a:gdLst>
                  <a:gd name="T0" fmla="*/ 3 w 32"/>
                  <a:gd name="T1" fmla="*/ 0 h 14"/>
                  <a:gd name="T2" fmla="*/ 8 w 32"/>
                  <a:gd name="T3" fmla="*/ 9 h 14"/>
                  <a:gd name="T4" fmla="*/ 25 w 32"/>
                  <a:gd name="T5" fmla="*/ 14 h 14"/>
                  <a:gd name="T6" fmla="*/ 26 w 32"/>
                  <a:gd name="T7" fmla="*/ 14 h 14"/>
                  <a:gd name="T8" fmla="*/ 3 w 3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4">
                    <a:moveTo>
                      <a:pt x="3" y="0"/>
                    </a:moveTo>
                    <a:cubicBezTo>
                      <a:pt x="0" y="1"/>
                      <a:pt x="1" y="5"/>
                      <a:pt x="8" y="9"/>
                    </a:cubicBezTo>
                    <a:cubicBezTo>
                      <a:pt x="16" y="13"/>
                      <a:pt x="20" y="14"/>
                      <a:pt x="25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32" y="12"/>
                      <a:pt x="16" y="0"/>
                      <a:pt x="3" y="0"/>
                    </a:cubicBezTo>
                    <a:close/>
                  </a:path>
                </a:pathLst>
              </a:custGeom>
              <a:solidFill>
                <a:srgbClr val="82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5536" y="2446528"/>
            <a:ext cx="4405376" cy="11731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zh-CN" altLang="en-US" sz="2000" b="1" kern="1200" dirty="0">
                <a:solidFill>
                  <a:srgbClr val="90C4FE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 defTabSz="914354"/>
            <a:r>
              <a:rPr lang="en-US" altLang="zh-CN" dirty="0"/>
              <a:t>Click to edit </a:t>
            </a:r>
            <a:br>
              <a:rPr lang="en-US" altLang="zh-CN" dirty="0"/>
            </a:br>
            <a:r>
              <a:rPr lang="en-US" altLang="zh-CN" dirty="0"/>
              <a:t>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400" y="4663440"/>
            <a:ext cx="2860040" cy="415647"/>
          </a:xfrm>
          <a:prstGeom prst="roundRect">
            <a:avLst>
              <a:gd name="adj" fmla="val 50000"/>
            </a:avLst>
          </a:prstGeom>
          <a:solidFill>
            <a:srgbClr val="90C4FE"/>
          </a:solidFill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zh-CN" altLang="en-US" sz="1400" b="0" dirty="0">
                <a:ln w="1270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ctr" defTabSz="914332">
              <a:spcBef>
                <a:spcPct val="0"/>
              </a:spcBef>
              <a:buNone/>
            </a:pPr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9950" y="6041844"/>
            <a:ext cx="556895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0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6041844"/>
            <a:ext cx="556895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0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519885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1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C9ED954B-3B29-4266-0B7A-874F65C10E02}"/>
              </a:ext>
            </a:extLst>
          </p:cNvPr>
          <p:cNvGrpSpPr/>
          <p:nvPr userDrawn="1"/>
        </p:nvGrpSpPr>
        <p:grpSpPr>
          <a:xfrm flipH="1">
            <a:off x="1" y="0"/>
            <a:ext cx="12191999" cy="6853238"/>
            <a:chOff x="1" y="0"/>
            <a:chExt cx="12191999" cy="6853238"/>
          </a:xfrm>
        </p:grpSpPr>
        <p:sp>
          <p:nvSpPr>
            <p:cNvPr id="119" name="îṧ1îḋê">
              <a:extLst>
                <a:ext uri="{FF2B5EF4-FFF2-40B4-BE49-F238E27FC236}">
                  <a16:creationId xmlns:a16="http://schemas.microsoft.com/office/drawing/2014/main" id="{C1BFFB70-41B6-D112-C998-C46D1C563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362" y="0"/>
              <a:ext cx="1905000" cy="722313"/>
            </a:xfrm>
            <a:custGeom>
              <a:avLst/>
              <a:gdLst>
                <a:gd name="T0" fmla="*/ 0 w 375"/>
                <a:gd name="T1" fmla="*/ 0 h 142"/>
                <a:gd name="T2" fmla="*/ 188 w 375"/>
                <a:gd name="T3" fmla="*/ 142 h 142"/>
                <a:gd name="T4" fmla="*/ 375 w 375"/>
                <a:gd name="T5" fmla="*/ 0 h 142"/>
                <a:gd name="T6" fmla="*/ 0 w 375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5" h="142">
                  <a:moveTo>
                    <a:pt x="0" y="0"/>
                  </a:moveTo>
                  <a:cubicBezTo>
                    <a:pt x="23" y="82"/>
                    <a:pt x="99" y="142"/>
                    <a:pt x="188" y="142"/>
                  </a:cubicBezTo>
                  <a:cubicBezTo>
                    <a:pt x="277" y="142"/>
                    <a:pt x="352" y="82"/>
                    <a:pt x="3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0C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îś1iďè">
              <a:extLst>
                <a:ext uri="{FF2B5EF4-FFF2-40B4-BE49-F238E27FC236}">
                  <a16:creationId xmlns:a16="http://schemas.microsoft.com/office/drawing/2014/main" id="{63D6748D-ED06-6727-CEB4-32DAF01FB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6154652"/>
              <a:ext cx="1451428" cy="698585"/>
            </a:xfrm>
            <a:custGeom>
              <a:avLst/>
              <a:gdLst>
                <a:gd name="T0" fmla="*/ 66 w 468"/>
                <a:gd name="T1" fmla="*/ 0 h 225"/>
                <a:gd name="T2" fmla="*/ 0 w 468"/>
                <a:gd name="T3" fmla="*/ 5 h 225"/>
                <a:gd name="T4" fmla="*/ 0 w 468"/>
                <a:gd name="T5" fmla="*/ 225 h 225"/>
                <a:gd name="T6" fmla="*/ 468 w 468"/>
                <a:gd name="T7" fmla="*/ 225 h 225"/>
                <a:gd name="T8" fmla="*/ 66 w 468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225">
                  <a:moveTo>
                    <a:pt x="66" y="0"/>
                  </a:moveTo>
                  <a:cubicBezTo>
                    <a:pt x="44" y="0"/>
                    <a:pt x="22" y="1"/>
                    <a:pt x="0" y="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468" y="225"/>
                    <a:pt x="468" y="225"/>
                    <a:pt x="468" y="225"/>
                  </a:cubicBezTo>
                  <a:cubicBezTo>
                    <a:pt x="385" y="90"/>
                    <a:pt x="236" y="0"/>
                    <a:pt x="66" y="0"/>
                  </a:cubicBezTo>
                  <a:close/>
                </a:path>
              </a:pathLst>
            </a:custGeom>
            <a:solidFill>
              <a:srgbClr val="FF6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/>
            </a:p>
          </p:txBody>
        </p:sp>
        <p:sp>
          <p:nvSpPr>
            <p:cNvPr id="121" name="išļiḓè">
              <a:extLst>
                <a:ext uri="{FF2B5EF4-FFF2-40B4-BE49-F238E27FC236}">
                  <a16:creationId xmlns:a16="http://schemas.microsoft.com/office/drawing/2014/main" id="{72A49474-AC87-9F4D-5255-FA3B5F63F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7" y="5357813"/>
              <a:ext cx="2500313" cy="1495425"/>
            </a:xfrm>
            <a:custGeom>
              <a:avLst/>
              <a:gdLst>
                <a:gd name="T0" fmla="*/ 492 w 492"/>
                <a:gd name="T1" fmla="*/ 61 h 294"/>
                <a:gd name="T2" fmla="*/ 492 w 492"/>
                <a:gd name="T3" fmla="*/ 294 h 294"/>
                <a:gd name="T4" fmla="*/ 0 w 492"/>
                <a:gd name="T5" fmla="*/ 294 h 294"/>
                <a:gd name="T6" fmla="*/ 309 w 492"/>
                <a:gd name="T7" fmla="*/ 0 h 294"/>
                <a:gd name="T8" fmla="*/ 492 w 492"/>
                <a:gd name="T9" fmla="*/ 6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294">
                  <a:moveTo>
                    <a:pt x="492" y="61"/>
                  </a:moveTo>
                  <a:cubicBezTo>
                    <a:pt x="492" y="294"/>
                    <a:pt x="492" y="294"/>
                    <a:pt x="49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8" y="131"/>
                    <a:pt x="143" y="0"/>
                    <a:pt x="309" y="0"/>
                  </a:cubicBezTo>
                  <a:cubicBezTo>
                    <a:pt x="377" y="0"/>
                    <a:pt x="441" y="23"/>
                    <a:pt x="492" y="61"/>
                  </a:cubicBezTo>
                  <a:close/>
                </a:path>
              </a:pathLst>
            </a:custGeom>
            <a:solidFill>
              <a:srgbClr val="E2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2023/8/29 Tue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E9B978CE-D888-0DD6-1767-AC7D622E9FD8}"/>
              </a:ext>
            </a:extLst>
          </p:cNvPr>
          <p:cNvGrpSpPr/>
          <p:nvPr userDrawn="1"/>
        </p:nvGrpSpPr>
        <p:grpSpPr>
          <a:xfrm flipH="1">
            <a:off x="1" y="0"/>
            <a:ext cx="12191999" cy="6853238"/>
            <a:chOff x="1" y="0"/>
            <a:chExt cx="12191999" cy="6853238"/>
          </a:xfrm>
        </p:grpSpPr>
        <p:sp>
          <p:nvSpPr>
            <p:cNvPr id="13" name="ïşļidé">
              <a:extLst>
                <a:ext uri="{FF2B5EF4-FFF2-40B4-BE49-F238E27FC236}">
                  <a16:creationId xmlns:a16="http://schemas.microsoft.com/office/drawing/2014/main" id="{9551A20A-8465-9CD2-16E1-6BF901016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362" y="0"/>
              <a:ext cx="1905000" cy="722313"/>
            </a:xfrm>
            <a:custGeom>
              <a:avLst/>
              <a:gdLst>
                <a:gd name="T0" fmla="*/ 0 w 375"/>
                <a:gd name="T1" fmla="*/ 0 h 142"/>
                <a:gd name="T2" fmla="*/ 188 w 375"/>
                <a:gd name="T3" fmla="*/ 142 h 142"/>
                <a:gd name="T4" fmla="*/ 375 w 375"/>
                <a:gd name="T5" fmla="*/ 0 h 142"/>
                <a:gd name="T6" fmla="*/ 0 w 375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5" h="142">
                  <a:moveTo>
                    <a:pt x="0" y="0"/>
                  </a:moveTo>
                  <a:cubicBezTo>
                    <a:pt x="23" y="82"/>
                    <a:pt x="99" y="142"/>
                    <a:pt x="188" y="142"/>
                  </a:cubicBezTo>
                  <a:cubicBezTo>
                    <a:pt x="277" y="142"/>
                    <a:pt x="352" y="82"/>
                    <a:pt x="3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0C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iSḷïdê">
              <a:extLst>
                <a:ext uri="{FF2B5EF4-FFF2-40B4-BE49-F238E27FC236}">
                  <a16:creationId xmlns:a16="http://schemas.microsoft.com/office/drawing/2014/main" id="{88A6909E-230F-ECF2-08D3-33FDFAA61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6154652"/>
              <a:ext cx="1451428" cy="698585"/>
            </a:xfrm>
            <a:custGeom>
              <a:avLst/>
              <a:gdLst>
                <a:gd name="T0" fmla="*/ 66 w 468"/>
                <a:gd name="T1" fmla="*/ 0 h 225"/>
                <a:gd name="T2" fmla="*/ 0 w 468"/>
                <a:gd name="T3" fmla="*/ 5 h 225"/>
                <a:gd name="T4" fmla="*/ 0 w 468"/>
                <a:gd name="T5" fmla="*/ 225 h 225"/>
                <a:gd name="T6" fmla="*/ 468 w 468"/>
                <a:gd name="T7" fmla="*/ 225 h 225"/>
                <a:gd name="T8" fmla="*/ 66 w 468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225">
                  <a:moveTo>
                    <a:pt x="66" y="0"/>
                  </a:moveTo>
                  <a:cubicBezTo>
                    <a:pt x="44" y="0"/>
                    <a:pt x="22" y="1"/>
                    <a:pt x="0" y="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468" y="225"/>
                    <a:pt x="468" y="225"/>
                    <a:pt x="468" y="225"/>
                  </a:cubicBezTo>
                  <a:cubicBezTo>
                    <a:pt x="385" y="90"/>
                    <a:pt x="236" y="0"/>
                    <a:pt x="66" y="0"/>
                  </a:cubicBezTo>
                  <a:close/>
                </a:path>
              </a:pathLst>
            </a:custGeom>
            <a:solidFill>
              <a:srgbClr val="FF6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/>
            </a:p>
          </p:txBody>
        </p:sp>
        <p:sp>
          <p:nvSpPr>
            <p:cNvPr id="15" name="íṩḷïḍe">
              <a:extLst>
                <a:ext uri="{FF2B5EF4-FFF2-40B4-BE49-F238E27FC236}">
                  <a16:creationId xmlns:a16="http://schemas.microsoft.com/office/drawing/2014/main" id="{1B9BDEEF-C12E-C9F3-13C4-995C4925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7" y="5357813"/>
              <a:ext cx="2500313" cy="1495425"/>
            </a:xfrm>
            <a:custGeom>
              <a:avLst/>
              <a:gdLst>
                <a:gd name="T0" fmla="*/ 492 w 492"/>
                <a:gd name="T1" fmla="*/ 61 h 294"/>
                <a:gd name="T2" fmla="*/ 492 w 492"/>
                <a:gd name="T3" fmla="*/ 294 h 294"/>
                <a:gd name="T4" fmla="*/ 0 w 492"/>
                <a:gd name="T5" fmla="*/ 294 h 294"/>
                <a:gd name="T6" fmla="*/ 309 w 492"/>
                <a:gd name="T7" fmla="*/ 0 h 294"/>
                <a:gd name="T8" fmla="*/ 492 w 492"/>
                <a:gd name="T9" fmla="*/ 6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294">
                  <a:moveTo>
                    <a:pt x="492" y="61"/>
                  </a:moveTo>
                  <a:cubicBezTo>
                    <a:pt x="492" y="294"/>
                    <a:pt x="492" y="294"/>
                    <a:pt x="49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8" y="131"/>
                    <a:pt x="143" y="0"/>
                    <a:pt x="309" y="0"/>
                  </a:cubicBezTo>
                  <a:cubicBezTo>
                    <a:pt x="377" y="0"/>
                    <a:pt x="441" y="23"/>
                    <a:pt x="492" y="61"/>
                  </a:cubicBezTo>
                  <a:close/>
                </a:path>
              </a:pathLst>
            </a:custGeom>
            <a:solidFill>
              <a:srgbClr val="E2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2023/8/29 Tue</a:t>
            </a:fld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3EAC383-637D-4997-B597-28ADC11A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cxnSp>
        <p:nvCxnSpPr>
          <p:cNvPr id="10" name="î$ļíďé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ïṥḷíḑè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7DFB252F-843F-5ADB-0FF0-7E9736A38684}"/>
              </a:ext>
            </a:extLst>
          </p:cNvPr>
          <p:cNvGrpSpPr/>
          <p:nvPr userDrawn="1"/>
        </p:nvGrpSpPr>
        <p:grpSpPr>
          <a:xfrm flipH="1">
            <a:off x="0" y="-6350"/>
            <a:ext cx="12192000" cy="6859588"/>
            <a:chOff x="0" y="-6350"/>
            <a:chExt cx="12192000" cy="6859588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5DBA1B8D-509C-B82D-F735-F749C020C7DB}"/>
                </a:ext>
              </a:extLst>
            </p:cNvPr>
            <p:cNvGrpSpPr/>
            <p:nvPr/>
          </p:nvGrpSpPr>
          <p:grpSpPr>
            <a:xfrm>
              <a:off x="0" y="-6350"/>
              <a:ext cx="12192000" cy="6859588"/>
              <a:chOff x="0" y="-6350"/>
              <a:chExt cx="12192000" cy="6859588"/>
            </a:xfrm>
          </p:grpSpPr>
          <p:sp>
            <p:nvSpPr>
              <p:cNvPr id="113" name="íṣlïḍé">
                <a:extLst>
                  <a:ext uri="{FF2B5EF4-FFF2-40B4-BE49-F238E27FC236}">
                    <a16:creationId xmlns:a16="http://schemas.microsoft.com/office/drawing/2014/main" id="{8A1D3B79-76F6-23AC-218A-E90CFDAF8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2563" y="-6350"/>
                <a:ext cx="1905000" cy="722313"/>
              </a:xfrm>
              <a:custGeom>
                <a:avLst/>
                <a:gdLst>
                  <a:gd name="T0" fmla="*/ 0 w 375"/>
                  <a:gd name="T1" fmla="*/ 0 h 142"/>
                  <a:gd name="T2" fmla="*/ 188 w 375"/>
                  <a:gd name="T3" fmla="*/ 142 h 142"/>
                  <a:gd name="T4" fmla="*/ 375 w 375"/>
                  <a:gd name="T5" fmla="*/ 0 h 142"/>
                  <a:gd name="T6" fmla="*/ 0 w 375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142">
                    <a:moveTo>
                      <a:pt x="0" y="0"/>
                    </a:moveTo>
                    <a:cubicBezTo>
                      <a:pt x="23" y="82"/>
                      <a:pt x="99" y="142"/>
                      <a:pt x="188" y="142"/>
                    </a:cubicBezTo>
                    <a:cubicBezTo>
                      <a:pt x="277" y="142"/>
                      <a:pt x="352" y="82"/>
                      <a:pt x="37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išlîdé">
                <a:extLst>
                  <a:ext uri="{FF2B5EF4-FFF2-40B4-BE49-F238E27FC236}">
                    <a16:creationId xmlns:a16="http://schemas.microsoft.com/office/drawing/2014/main" id="{B73771B0-EFC4-C28E-92F5-3D347219E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9425" y="-6350"/>
                <a:ext cx="2170113" cy="925513"/>
              </a:xfrm>
              <a:custGeom>
                <a:avLst/>
                <a:gdLst>
                  <a:gd name="T0" fmla="*/ 0 w 427"/>
                  <a:gd name="T1" fmla="*/ 0 h 182"/>
                  <a:gd name="T2" fmla="*/ 214 w 427"/>
                  <a:gd name="T3" fmla="*/ 182 h 182"/>
                  <a:gd name="T4" fmla="*/ 427 w 427"/>
                  <a:gd name="T5" fmla="*/ 0 h 182"/>
                  <a:gd name="T6" fmla="*/ 0 w 427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82">
                    <a:moveTo>
                      <a:pt x="0" y="0"/>
                    </a:moveTo>
                    <a:cubicBezTo>
                      <a:pt x="16" y="103"/>
                      <a:pt x="106" y="182"/>
                      <a:pt x="214" y="182"/>
                    </a:cubicBezTo>
                    <a:cubicBezTo>
                      <a:pt x="322" y="182"/>
                      <a:pt x="411" y="103"/>
                      <a:pt x="42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iṡlíďé">
                <a:extLst>
                  <a:ext uri="{FF2B5EF4-FFF2-40B4-BE49-F238E27FC236}">
                    <a16:creationId xmlns:a16="http://schemas.microsoft.com/office/drawing/2014/main" id="{917E2F42-414B-2177-F65D-70E69BA21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09338" y="1247775"/>
                <a:ext cx="476250" cy="482600"/>
              </a:xfrm>
              <a:prstGeom prst="ellipse">
                <a:avLst/>
              </a:pr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ïś1îḑé">
                <a:extLst>
                  <a:ext uri="{FF2B5EF4-FFF2-40B4-BE49-F238E27FC236}">
                    <a16:creationId xmlns:a16="http://schemas.microsoft.com/office/drawing/2014/main" id="{58340DF6-FA6B-8D2C-E3EE-B7A2E05E2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708650"/>
                <a:ext cx="2378075" cy="1144588"/>
              </a:xfrm>
              <a:custGeom>
                <a:avLst/>
                <a:gdLst>
                  <a:gd name="T0" fmla="*/ 66 w 468"/>
                  <a:gd name="T1" fmla="*/ 0 h 225"/>
                  <a:gd name="T2" fmla="*/ 0 w 468"/>
                  <a:gd name="T3" fmla="*/ 5 h 225"/>
                  <a:gd name="T4" fmla="*/ 0 w 468"/>
                  <a:gd name="T5" fmla="*/ 225 h 225"/>
                  <a:gd name="T6" fmla="*/ 468 w 468"/>
                  <a:gd name="T7" fmla="*/ 225 h 225"/>
                  <a:gd name="T8" fmla="*/ 66 w 468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25">
                    <a:moveTo>
                      <a:pt x="66" y="0"/>
                    </a:moveTo>
                    <a:cubicBezTo>
                      <a:pt x="44" y="0"/>
                      <a:pt x="22" y="1"/>
                      <a:pt x="0" y="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68" y="225"/>
                      <a:pt x="468" y="225"/>
                      <a:pt x="468" y="225"/>
                    </a:cubicBezTo>
                    <a:cubicBezTo>
                      <a:pt x="385" y="90"/>
                      <a:pt x="236" y="0"/>
                      <a:pt x="66" y="0"/>
                    </a:cubicBez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ïṩḷîḍé">
                <a:extLst>
                  <a:ext uri="{FF2B5EF4-FFF2-40B4-BE49-F238E27FC236}">
                    <a16:creationId xmlns:a16="http://schemas.microsoft.com/office/drawing/2014/main" id="{92EC2BF4-1BF5-A59C-FF48-89BBAD388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1687" y="5357813"/>
                <a:ext cx="2500313" cy="1495425"/>
              </a:xfrm>
              <a:custGeom>
                <a:avLst/>
                <a:gdLst>
                  <a:gd name="T0" fmla="*/ 492 w 492"/>
                  <a:gd name="T1" fmla="*/ 61 h 294"/>
                  <a:gd name="T2" fmla="*/ 492 w 492"/>
                  <a:gd name="T3" fmla="*/ 294 h 294"/>
                  <a:gd name="T4" fmla="*/ 0 w 492"/>
                  <a:gd name="T5" fmla="*/ 294 h 294"/>
                  <a:gd name="T6" fmla="*/ 309 w 492"/>
                  <a:gd name="T7" fmla="*/ 0 h 294"/>
                  <a:gd name="T8" fmla="*/ 492 w 492"/>
                  <a:gd name="T9" fmla="*/ 6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294">
                    <a:moveTo>
                      <a:pt x="492" y="61"/>
                    </a:moveTo>
                    <a:cubicBezTo>
                      <a:pt x="492" y="294"/>
                      <a:pt x="492" y="294"/>
                      <a:pt x="492" y="294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8" y="131"/>
                      <a:pt x="143" y="0"/>
                      <a:pt x="309" y="0"/>
                    </a:cubicBezTo>
                    <a:cubicBezTo>
                      <a:pt x="377" y="0"/>
                      <a:pt x="441" y="23"/>
                      <a:pt x="492" y="61"/>
                    </a:cubicBezTo>
                    <a:close/>
                  </a:path>
                </a:pathLst>
              </a:custGeom>
              <a:solidFill>
                <a:srgbClr val="E2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223ABB2E-6B81-6C18-025A-ECD6B7E0FC81}"/>
                </a:ext>
              </a:extLst>
            </p:cNvPr>
            <p:cNvGrpSpPr/>
            <p:nvPr/>
          </p:nvGrpSpPr>
          <p:grpSpPr>
            <a:xfrm>
              <a:off x="4940300" y="825500"/>
              <a:ext cx="7172849" cy="5464072"/>
              <a:chOff x="5381625" y="1028700"/>
              <a:chExt cx="6810375" cy="5187950"/>
            </a:xfrm>
          </p:grpSpPr>
          <p:sp>
            <p:nvSpPr>
              <p:cNvPr id="10" name="îṥḻîḋê">
                <a:extLst>
                  <a:ext uri="{FF2B5EF4-FFF2-40B4-BE49-F238E27FC236}">
                    <a16:creationId xmlns:a16="http://schemas.microsoft.com/office/drawing/2014/main" id="{F9A85CBD-C500-8086-2AAA-89828F811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7200" y="3357562"/>
                <a:ext cx="2327275" cy="1346200"/>
              </a:xfrm>
              <a:custGeom>
                <a:avLst/>
                <a:gdLst>
                  <a:gd name="T0" fmla="*/ 379 w 462"/>
                  <a:gd name="T1" fmla="*/ 263 h 267"/>
                  <a:gd name="T2" fmla="*/ 456 w 462"/>
                  <a:gd name="T3" fmla="*/ 219 h 267"/>
                  <a:gd name="T4" fmla="*/ 456 w 462"/>
                  <a:gd name="T5" fmla="*/ 207 h 267"/>
                  <a:gd name="T6" fmla="*/ 103 w 462"/>
                  <a:gd name="T7" fmla="*/ 3 h 267"/>
                  <a:gd name="T8" fmla="*/ 82 w 462"/>
                  <a:gd name="T9" fmla="*/ 3 h 267"/>
                  <a:gd name="T10" fmla="*/ 5 w 462"/>
                  <a:gd name="T11" fmla="*/ 47 h 267"/>
                  <a:gd name="T12" fmla="*/ 5 w 462"/>
                  <a:gd name="T13" fmla="*/ 59 h 267"/>
                  <a:gd name="T14" fmla="*/ 358 w 462"/>
                  <a:gd name="T15" fmla="*/ 263 h 267"/>
                  <a:gd name="T16" fmla="*/ 379 w 462"/>
                  <a:gd name="T17" fmla="*/ 26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79" y="263"/>
                    </a:moveTo>
                    <a:cubicBezTo>
                      <a:pt x="456" y="219"/>
                      <a:pt x="456" y="219"/>
                      <a:pt x="456" y="219"/>
                    </a:cubicBezTo>
                    <a:cubicBezTo>
                      <a:pt x="462" y="216"/>
                      <a:pt x="462" y="210"/>
                      <a:pt x="456" y="207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97" y="0"/>
                      <a:pt x="88" y="0"/>
                      <a:pt x="82" y="3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0" y="51"/>
                      <a:pt x="0" y="56"/>
                      <a:pt x="5" y="59"/>
                    </a:cubicBezTo>
                    <a:cubicBezTo>
                      <a:pt x="358" y="263"/>
                      <a:pt x="358" y="263"/>
                      <a:pt x="358" y="263"/>
                    </a:cubicBezTo>
                    <a:cubicBezTo>
                      <a:pt x="364" y="267"/>
                      <a:pt x="373" y="267"/>
                      <a:pt x="379" y="263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iṥļíḍé">
                <a:extLst>
                  <a:ext uri="{FF2B5EF4-FFF2-40B4-BE49-F238E27FC236}">
                    <a16:creationId xmlns:a16="http://schemas.microsoft.com/office/drawing/2014/main" id="{D7124D04-0CF3-9C2F-4570-07D3BA9A5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5525" y="3025775"/>
                <a:ext cx="2327275" cy="1346200"/>
              </a:xfrm>
              <a:custGeom>
                <a:avLst/>
                <a:gdLst>
                  <a:gd name="T0" fmla="*/ 380 w 462"/>
                  <a:gd name="T1" fmla="*/ 264 h 267"/>
                  <a:gd name="T2" fmla="*/ 457 w 462"/>
                  <a:gd name="T3" fmla="*/ 219 h 267"/>
                  <a:gd name="T4" fmla="*/ 457 w 462"/>
                  <a:gd name="T5" fmla="*/ 207 h 267"/>
                  <a:gd name="T6" fmla="*/ 104 w 462"/>
                  <a:gd name="T7" fmla="*/ 4 h 267"/>
                  <a:gd name="T8" fmla="*/ 83 w 462"/>
                  <a:gd name="T9" fmla="*/ 4 h 267"/>
                  <a:gd name="T10" fmla="*/ 6 w 462"/>
                  <a:gd name="T11" fmla="*/ 48 h 267"/>
                  <a:gd name="T12" fmla="*/ 6 w 462"/>
                  <a:gd name="T13" fmla="*/ 60 h 267"/>
                  <a:gd name="T14" fmla="*/ 359 w 462"/>
                  <a:gd name="T15" fmla="*/ 264 h 267"/>
                  <a:gd name="T16" fmla="*/ 380 w 462"/>
                  <a:gd name="T17" fmla="*/ 2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80" y="264"/>
                    </a:moveTo>
                    <a:cubicBezTo>
                      <a:pt x="457" y="219"/>
                      <a:pt x="457" y="219"/>
                      <a:pt x="457" y="219"/>
                    </a:cubicBezTo>
                    <a:cubicBezTo>
                      <a:pt x="462" y="216"/>
                      <a:pt x="462" y="211"/>
                      <a:pt x="457" y="207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98" y="0"/>
                      <a:pt x="89" y="0"/>
                      <a:pt x="83" y="4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0" y="51"/>
                      <a:pt x="0" y="57"/>
                      <a:pt x="6" y="60"/>
                    </a:cubicBezTo>
                    <a:cubicBezTo>
                      <a:pt x="359" y="264"/>
                      <a:pt x="359" y="264"/>
                      <a:pt x="359" y="264"/>
                    </a:cubicBezTo>
                    <a:cubicBezTo>
                      <a:pt x="365" y="267"/>
                      <a:pt x="374" y="267"/>
                      <a:pt x="380" y="264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îṧḷîdê">
                <a:extLst>
                  <a:ext uri="{FF2B5EF4-FFF2-40B4-BE49-F238E27FC236}">
                    <a16:creationId xmlns:a16="http://schemas.microsoft.com/office/drawing/2014/main" id="{C4F2E2D5-55D2-48C0-9B45-0288C85EE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738" y="3554412"/>
                <a:ext cx="3767137" cy="2178050"/>
              </a:xfrm>
              <a:custGeom>
                <a:avLst/>
                <a:gdLst>
                  <a:gd name="T0" fmla="*/ 9 w 748"/>
                  <a:gd name="T1" fmla="*/ 240 h 432"/>
                  <a:gd name="T2" fmla="*/ 332 w 748"/>
                  <a:gd name="T3" fmla="*/ 427 h 432"/>
                  <a:gd name="T4" fmla="*/ 367 w 748"/>
                  <a:gd name="T5" fmla="*/ 427 h 432"/>
                  <a:gd name="T6" fmla="*/ 738 w 748"/>
                  <a:gd name="T7" fmla="*/ 212 h 432"/>
                  <a:gd name="T8" fmla="*/ 738 w 748"/>
                  <a:gd name="T9" fmla="*/ 192 h 432"/>
                  <a:gd name="T10" fmla="*/ 415 w 748"/>
                  <a:gd name="T11" fmla="*/ 6 h 432"/>
                  <a:gd name="T12" fmla="*/ 381 w 748"/>
                  <a:gd name="T13" fmla="*/ 6 h 432"/>
                  <a:gd name="T14" fmla="*/ 9 w 748"/>
                  <a:gd name="T15" fmla="*/ 220 h 432"/>
                  <a:gd name="T16" fmla="*/ 9 w 748"/>
                  <a:gd name="T17" fmla="*/ 24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8" h="432">
                    <a:moveTo>
                      <a:pt x="9" y="240"/>
                    </a:moveTo>
                    <a:cubicBezTo>
                      <a:pt x="332" y="427"/>
                      <a:pt x="332" y="427"/>
                      <a:pt x="332" y="427"/>
                    </a:cubicBezTo>
                    <a:cubicBezTo>
                      <a:pt x="341" y="432"/>
                      <a:pt x="357" y="432"/>
                      <a:pt x="367" y="427"/>
                    </a:cubicBezTo>
                    <a:cubicBezTo>
                      <a:pt x="738" y="212"/>
                      <a:pt x="738" y="212"/>
                      <a:pt x="738" y="212"/>
                    </a:cubicBezTo>
                    <a:cubicBezTo>
                      <a:pt x="748" y="207"/>
                      <a:pt x="748" y="198"/>
                      <a:pt x="738" y="192"/>
                    </a:cubicBezTo>
                    <a:cubicBezTo>
                      <a:pt x="415" y="6"/>
                      <a:pt x="415" y="6"/>
                      <a:pt x="415" y="6"/>
                    </a:cubicBezTo>
                    <a:cubicBezTo>
                      <a:pt x="406" y="0"/>
                      <a:pt x="390" y="0"/>
                      <a:pt x="381" y="6"/>
                    </a:cubicBezTo>
                    <a:cubicBezTo>
                      <a:pt x="9" y="220"/>
                      <a:pt x="9" y="220"/>
                      <a:pt x="9" y="220"/>
                    </a:cubicBezTo>
                    <a:cubicBezTo>
                      <a:pt x="0" y="226"/>
                      <a:pt x="0" y="235"/>
                      <a:pt x="9" y="240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ïSlîḓè">
                <a:extLst>
                  <a:ext uri="{FF2B5EF4-FFF2-40B4-BE49-F238E27FC236}">
                    <a16:creationId xmlns:a16="http://schemas.microsoft.com/office/drawing/2014/main" id="{C36389A9-6055-AA8D-5714-C2C27D224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9713" y="1084262"/>
                <a:ext cx="246062" cy="377825"/>
              </a:xfrm>
              <a:custGeom>
                <a:avLst/>
                <a:gdLst>
                  <a:gd name="T0" fmla="*/ 155 w 155"/>
                  <a:gd name="T1" fmla="*/ 0 h 238"/>
                  <a:gd name="T2" fmla="*/ 155 w 155"/>
                  <a:gd name="T3" fmla="*/ 238 h 238"/>
                  <a:gd name="T4" fmla="*/ 0 w 155"/>
                  <a:gd name="T5" fmla="*/ 146 h 238"/>
                  <a:gd name="T6" fmla="*/ 0 w 155"/>
                  <a:gd name="T7" fmla="*/ 89 h 238"/>
                  <a:gd name="T8" fmla="*/ 155 w 155"/>
                  <a:gd name="T9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238">
                    <a:moveTo>
                      <a:pt x="155" y="0"/>
                    </a:moveTo>
                    <a:lnTo>
                      <a:pt x="155" y="238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7C25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íŝ1ïďê">
                <a:extLst>
                  <a:ext uri="{FF2B5EF4-FFF2-40B4-BE49-F238E27FC236}">
                    <a16:creationId xmlns:a16="http://schemas.microsoft.com/office/drawing/2014/main" id="{124B5CDA-70AA-CE2D-1D99-4875CFBB3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1675" y="1920875"/>
                <a:ext cx="106362" cy="2163763"/>
              </a:xfrm>
              <a:custGeom>
                <a:avLst/>
                <a:gdLst>
                  <a:gd name="T0" fmla="*/ 5 w 21"/>
                  <a:gd name="T1" fmla="*/ 416 h 429"/>
                  <a:gd name="T2" fmla="*/ 5 w 21"/>
                  <a:gd name="T3" fmla="*/ 44 h 429"/>
                  <a:gd name="T4" fmla="*/ 5 w 21"/>
                  <a:gd name="T5" fmla="*/ 27 h 429"/>
                  <a:gd name="T6" fmla="*/ 0 w 21"/>
                  <a:gd name="T7" fmla="*/ 9 h 429"/>
                  <a:gd name="T8" fmla="*/ 16 w 21"/>
                  <a:gd name="T9" fmla="*/ 0 h 429"/>
                  <a:gd name="T10" fmla="*/ 21 w 21"/>
                  <a:gd name="T11" fmla="*/ 16 h 429"/>
                  <a:gd name="T12" fmla="*/ 21 w 21"/>
                  <a:gd name="T13" fmla="*/ 23 h 429"/>
                  <a:gd name="T14" fmla="*/ 21 w 21"/>
                  <a:gd name="T15" fmla="*/ 26 h 429"/>
                  <a:gd name="T16" fmla="*/ 21 w 21"/>
                  <a:gd name="T17" fmla="*/ 30 h 429"/>
                  <a:gd name="T18" fmla="*/ 21 w 21"/>
                  <a:gd name="T19" fmla="*/ 32 h 429"/>
                  <a:gd name="T20" fmla="*/ 21 w 21"/>
                  <a:gd name="T21" fmla="*/ 33 h 429"/>
                  <a:gd name="T22" fmla="*/ 21 w 21"/>
                  <a:gd name="T23" fmla="*/ 34 h 429"/>
                  <a:gd name="T24" fmla="*/ 21 w 21"/>
                  <a:gd name="T25" fmla="*/ 35 h 429"/>
                  <a:gd name="T26" fmla="*/ 21 w 21"/>
                  <a:gd name="T27" fmla="*/ 407 h 429"/>
                  <a:gd name="T28" fmla="*/ 13 w 21"/>
                  <a:gd name="T29" fmla="*/ 422 h 429"/>
                  <a:gd name="T30" fmla="*/ 0 w 21"/>
                  <a:gd name="T31" fmla="*/ 429 h 429"/>
                  <a:gd name="T32" fmla="*/ 5 w 21"/>
                  <a:gd name="T33" fmla="*/ 416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29">
                    <a:moveTo>
                      <a:pt x="5" y="416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407"/>
                      <a:pt x="21" y="407"/>
                      <a:pt x="21" y="407"/>
                    </a:cubicBezTo>
                    <a:cubicBezTo>
                      <a:pt x="21" y="413"/>
                      <a:pt x="17" y="419"/>
                      <a:pt x="13" y="422"/>
                    </a:cubicBezTo>
                    <a:cubicBezTo>
                      <a:pt x="11" y="423"/>
                      <a:pt x="0" y="429"/>
                      <a:pt x="0" y="429"/>
                    </a:cubicBezTo>
                    <a:cubicBezTo>
                      <a:pt x="5" y="426"/>
                      <a:pt x="5" y="420"/>
                      <a:pt x="5" y="41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ïṩľídé">
                <a:extLst>
                  <a:ext uri="{FF2B5EF4-FFF2-40B4-BE49-F238E27FC236}">
                    <a16:creationId xmlns:a16="http://schemas.microsoft.com/office/drawing/2014/main" id="{28654E14-C28D-31FB-737E-CE077CE35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775" y="1109662"/>
                <a:ext cx="1511300" cy="3000375"/>
              </a:xfrm>
              <a:custGeom>
                <a:avLst/>
                <a:gdLst>
                  <a:gd name="T0" fmla="*/ 283 w 300"/>
                  <a:gd name="T1" fmla="*/ 158 h 595"/>
                  <a:gd name="T2" fmla="*/ 267 w 300"/>
                  <a:gd name="T3" fmla="*/ 149 h 595"/>
                  <a:gd name="T4" fmla="*/ 267 w 300"/>
                  <a:gd name="T5" fmla="*/ 149 h 595"/>
                  <a:gd name="T6" fmla="*/ 13 w 300"/>
                  <a:gd name="T7" fmla="*/ 2 h 595"/>
                  <a:gd name="T8" fmla="*/ 12 w 300"/>
                  <a:gd name="T9" fmla="*/ 2 h 595"/>
                  <a:gd name="T10" fmla="*/ 11 w 300"/>
                  <a:gd name="T11" fmla="*/ 1 h 595"/>
                  <a:gd name="T12" fmla="*/ 10 w 300"/>
                  <a:gd name="T13" fmla="*/ 1 h 595"/>
                  <a:gd name="T14" fmla="*/ 8 w 300"/>
                  <a:gd name="T15" fmla="*/ 1 h 595"/>
                  <a:gd name="T16" fmla="*/ 6 w 300"/>
                  <a:gd name="T17" fmla="*/ 0 h 595"/>
                  <a:gd name="T18" fmla="*/ 4 w 300"/>
                  <a:gd name="T19" fmla="*/ 1 h 595"/>
                  <a:gd name="T20" fmla="*/ 3 w 300"/>
                  <a:gd name="T21" fmla="*/ 1 h 595"/>
                  <a:gd name="T22" fmla="*/ 1 w 300"/>
                  <a:gd name="T23" fmla="*/ 1 h 595"/>
                  <a:gd name="T24" fmla="*/ 1 w 300"/>
                  <a:gd name="T25" fmla="*/ 2 h 595"/>
                  <a:gd name="T26" fmla="*/ 0 w 300"/>
                  <a:gd name="T27" fmla="*/ 2 h 595"/>
                  <a:gd name="T28" fmla="*/ 0 w 300"/>
                  <a:gd name="T29" fmla="*/ 2 h 595"/>
                  <a:gd name="T30" fmla="*/ 0 w 300"/>
                  <a:gd name="T31" fmla="*/ 51 h 595"/>
                  <a:gd name="T32" fmla="*/ 0 w 300"/>
                  <a:gd name="T33" fmla="*/ 70 h 595"/>
                  <a:gd name="T34" fmla="*/ 2 w 300"/>
                  <a:gd name="T35" fmla="*/ 409 h 595"/>
                  <a:gd name="T36" fmla="*/ 19 w 300"/>
                  <a:gd name="T37" fmla="*/ 439 h 595"/>
                  <a:gd name="T38" fmla="*/ 235 w 300"/>
                  <a:gd name="T39" fmla="*/ 562 h 595"/>
                  <a:gd name="T40" fmla="*/ 282 w 300"/>
                  <a:gd name="T41" fmla="*/ 589 h 595"/>
                  <a:gd name="T42" fmla="*/ 300 w 300"/>
                  <a:gd name="T43" fmla="*/ 579 h 595"/>
                  <a:gd name="T44" fmla="*/ 300 w 300"/>
                  <a:gd name="T45" fmla="*/ 205 h 595"/>
                  <a:gd name="T46" fmla="*/ 300 w 300"/>
                  <a:gd name="T47" fmla="*/ 188 h 595"/>
                  <a:gd name="T48" fmla="*/ 295 w 300"/>
                  <a:gd name="T49" fmla="*/ 170 h 595"/>
                  <a:gd name="T50" fmla="*/ 283 w 300"/>
                  <a:gd name="T51" fmla="*/ 15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95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409"/>
                      <a:pt x="2" y="409"/>
                      <a:pt x="2" y="409"/>
                    </a:cubicBezTo>
                    <a:cubicBezTo>
                      <a:pt x="2" y="420"/>
                      <a:pt x="10" y="433"/>
                      <a:pt x="19" y="439"/>
                    </a:cubicBezTo>
                    <a:cubicBezTo>
                      <a:pt x="235" y="562"/>
                      <a:pt x="235" y="562"/>
                      <a:pt x="235" y="562"/>
                    </a:cubicBezTo>
                    <a:cubicBezTo>
                      <a:pt x="282" y="589"/>
                      <a:pt x="282" y="589"/>
                      <a:pt x="282" y="589"/>
                    </a:cubicBezTo>
                    <a:cubicBezTo>
                      <a:pt x="292" y="595"/>
                      <a:pt x="300" y="590"/>
                      <a:pt x="300" y="579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8"/>
                      <a:pt x="300" y="188"/>
                      <a:pt x="300" y="188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7" y="161"/>
                      <a:pt x="283" y="158"/>
                    </a:cubicBez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îŝlíḍè">
                <a:extLst>
                  <a:ext uri="{FF2B5EF4-FFF2-40B4-BE49-F238E27FC236}">
                    <a16:creationId xmlns:a16="http://schemas.microsoft.com/office/drawing/2014/main" id="{B30EABF1-15F2-3AE8-8E31-3C8F7035B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58875"/>
                <a:ext cx="1657350" cy="3016250"/>
              </a:xfrm>
              <a:custGeom>
                <a:avLst/>
                <a:gdLst>
                  <a:gd name="T0" fmla="*/ 46 w 329"/>
                  <a:gd name="T1" fmla="*/ 0 h 598"/>
                  <a:gd name="T2" fmla="*/ 319 w 329"/>
                  <a:gd name="T3" fmla="*/ 158 h 598"/>
                  <a:gd name="T4" fmla="*/ 329 w 329"/>
                  <a:gd name="T5" fmla="*/ 175 h 598"/>
                  <a:gd name="T6" fmla="*/ 329 w 329"/>
                  <a:gd name="T7" fmla="*/ 565 h 598"/>
                  <a:gd name="T8" fmla="*/ 324 w 329"/>
                  <a:gd name="T9" fmla="*/ 574 h 598"/>
                  <a:gd name="T10" fmla="*/ 282 w 329"/>
                  <a:gd name="T11" fmla="*/ 598 h 598"/>
                  <a:gd name="T12" fmla="*/ 283 w 329"/>
                  <a:gd name="T13" fmla="*/ 190 h 598"/>
                  <a:gd name="T14" fmla="*/ 0 w 329"/>
                  <a:gd name="T15" fmla="*/ 27 h 598"/>
                  <a:gd name="T16" fmla="*/ 46 w 329"/>
                  <a:gd name="T17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98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2"/>
                      <a:pt x="329" y="168"/>
                      <a:pt x="329" y="175"/>
                    </a:cubicBezTo>
                    <a:cubicBezTo>
                      <a:pt x="329" y="565"/>
                      <a:pt x="329" y="565"/>
                      <a:pt x="329" y="565"/>
                    </a:cubicBezTo>
                    <a:cubicBezTo>
                      <a:pt x="329" y="568"/>
                      <a:pt x="327" y="572"/>
                      <a:pt x="324" y="574"/>
                    </a:cubicBezTo>
                    <a:cubicBezTo>
                      <a:pt x="282" y="598"/>
                      <a:pt x="282" y="598"/>
                      <a:pt x="282" y="598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iśḷídê">
                <a:extLst>
                  <a:ext uri="{FF2B5EF4-FFF2-40B4-BE49-F238E27FC236}">
                    <a16:creationId xmlns:a16="http://schemas.microsoft.com/office/drawing/2014/main" id="{E3B6C575-8022-B74F-276B-25538CAD4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4975" y="1992312"/>
                <a:ext cx="236537" cy="2182813"/>
              </a:xfrm>
              <a:custGeom>
                <a:avLst/>
                <a:gdLst>
                  <a:gd name="T0" fmla="*/ 47 w 47"/>
                  <a:gd name="T1" fmla="*/ 10 h 433"/>
                  <a:gd name="T2" fmla="*/ 47 w 47"/>
                  <a:gd name="T3" fmla="*/ 400 h 433"/>
                  <a:gd name="T4" fmla="*/ 42 w 47"/>
                  <a:gd name="T5" fmla="*/ 409 h 433"/>
                  <a:gd name="T6" fmla="*/ 0 w 47"/>
                  <a:gd name="T7" fmla="*/ 433 h 433"/>
                  <a:gd name="T8" fmla="*/ 1 w 47"/>
                  <a:gd name="T9" fmla="*/ 25 h 433"/>
                  <a:gd name="T10" fmla="*/ 44 w 47"/>
                  <a:gd name="T11" fmla="*/ 0 h 433"/>
                  <a:gd name="T12" fmla="*/ 47 w 47"/>
                  <a:gd name="T13" fmla="*/ 1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33">
                    <a:moveTo>
                      <a:pt x="47" y="10"/>
                    </a:moveTo>
                    <a:cubicBezTo>
                      <a:pt x="47" y="400"/>
                      <a:pt x="47" y="400"/>
                      <a:pt x="47" y="400"/>
                    </a:cubicBezTo>
                    <a:cubicBezTo>
                      <a:pt x="47" y="403"/>
                      <a:pt x="45" y="407"/>
                      <a:pt x="42" y="40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ïślïḓè">
                <a:extLst>
                  <a:ext uri="{FF2B5EF4-FFF2-40B4-BE49-F238E27FC236}">
                    <a16:creationId xmlns:a16="http://schemas.microsoft.com/office/drawing/2014/main" id="{3B96C982-7840-30E3-94C4-3C1608B0E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39825"/>
                <a:ext cx="273050" cy="150813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íSḷîdé">
                <a:extLst>
                  <a:ext uri="{FF2B5EF4-FFF2-40B4-BE49-F238E27FC236}">
                    <a16:creationId xmlns:a16="http://schemas.microsoft.com/office/drawing/2014/main" id="{36FD49AE-01DF-9926-8A87-007CF416C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0" y="2108200"/>
                <a:ext cx="106362" cy="2166938"/>
              </a:xfrm>
              <a:custGeom>
                <a:avLst/>
                <a:gdLst>
                  <a:gd name="T0" fmla="*/ 21 w 21"/>
                  <a:gd name="T1" fmla="*/ 27 h 430"/>
                  <a:gd name="T2" fmla="*/ 21 w 21"/>
                  <a:gd name="T3" fmla="*/ 34 h 430"/>
                  <a:gd name="T4" fmla="*/ 21 w 21"/>
                  <a:gd name="T5" fmla="*/ 35 h 430"/>
                  <a:gd name="T6" fmla="*/ 21 w 21"/>
                  <a:gd name="T7" fmla="*/ 241 h 430"/>
                  <a:gd name="T8" fmla="*/ 21 w 21"/>
                  <a:gd name="T9" fmla="*/ 408 h 430"/>
                  <a:gd name="T10" fmla="*/ 13 w 21"/>
                  <a:gd name="T11" fmla="*/ 422 h 430"/>
                  <a:gd name="T12" fmla="*/ 0 w 21"/>
                  <a:gd name="T13" fmla="*/ 430 h 430"/>
                  <a:gd name="T14" fmla="*/ 5 w 21"/>
                  <a:gd name="T15" fmla="*/ 417 h 430"/>
                  <a:gd name="T16" fmla="*/ 5 w 21"/>
                  <a:gd name="T17" fmla="*/ 232 h 430"/>
                  <a:gd name="T18" fmla="*/ 5 w 21"/>
                  <a:gd name="T19" fmla="*/ 45 h 430"/>
                  <a:gd name="T20" fmla="*/ 5 w 21"/>
                  <a:gd name="T21" fmla="*/ 27 h 430"/>
                  <a:gd name="T22" fmla="*/ 0 w 21"/>
                  <a:gd name="T23" fmla="*/ 10 h 430"/>
                  <a:gd name="T24" fmla="*/ 16 w 21"/>
                  <a:gd name="T25" fmla="*/ 0 h 430"/>
                  <a:gd name="T26" fmla="*/ 21 w 21"/>
                  <a:gd name="T27" fmla="*/ 17 h 430"/>
                  <a:gd name="T28" fmla="*/ 21 w 21"/>
                  <a:gd name="T29" fmla="*/ 24 h 430"/>
                  <a:gd name="T30" fmla="*/ 21 w 21"/>
                  <a:gd name="T31" fmla="*/ 27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30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41"/>
                      <a:pt x="21" y="241"/>
                      <a:pt x="21" y="241"/>
                    </a:cubicBezTo>
                    <a:cubicBezTo>
                      <a:pt x="21" y="408"/>
                      <a:pt x="21" y="408"/>
                      <a:pt x="21" y="408"/>
                    </a:cubicBezTo>
                    <a:cubicBezTo>
                      <a:pt x="21" y="413"/>
                      <a:pt x="17" y="420"/>
                      <a:pt x="13" y="422"/>
                    </a:cubicBezTo>
                    <a:cubicBezTo>
                      <a:pt x="11" y="423"/>
                      <a:pt x="0" y="430"/>
                      <a:pt x="0" y="430"/>
                    </a:cubicBezTo>
                    <a:cubicBezTo>
                      <a:pt x="5" y="427"/>
                      <a:pt x="5" y="420"/>
                      <a:pt x="5" y="417"/>
                    </a:cubicBezTo>
                    <a:cubicBezTo>
                      <a:pt x="5" y="232"/>
                      <a:pt x="5" y="232"/>
                      <a:pt x="5" y="23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6"/>
                      <a:pt x="21" y="11"/>
                      <a:pt x="21" y="17"/>
                    </a:cubicBezTo>
                    <a:cubicBezTo>
                      <a:pt x="21" y="19"/>
                      <a:pt x="21" y="22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ïśḷîḑe">
                <a:extLst>
                  <a:ext uri="{FF2B5EF4-FFF2-40B4-BE49-F238E27FC236}">
                    <a16:creationId xmlns:a16="http://schemas.microsoft.com/office/drawing/2014/main" id="{C18A3316-58F2-F26C-D058-030D831B6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239837"/>
                <a:ext cx="1511300" cy="3055938"/>
              </a:xfrm>
              <a:custGeom>
                <a:avLst/>
                <a:gdLst>
                  <a:gd name="T0" fmla="*/ 300 w 300"/>
                  <a:gd name="T1" fmla="*/ 591 h 606"/>
                  <a:gd name="T2" fmla="*/ 300 w 300"/>
                  <a:gd name="T3" fmla="*/ 536 h 606"/>
                  <a:gd name="T4" fmla="*/ 300 w 300"/>
                  <a:gd name="T5" fmla="*/ 217 h 606"/>
                  <a:gd name="T6" fmla="*/ 300 w 300"/>
                  <a:gd name="T7" fmla="*/ 199 h 606"/>
                  <a:gd name="T8" fmla="*/ 295 w 300"/>
                  <a:gd name="T9" fmla="*/ 182 h 606"/>
                  <a:gd name="T10" fmla="*/ 282 w 300"/>
                  <a:gd name="T11" fmla="*/ 169 h 606"/>
                  <a:gd name="T12" fmla="*/ 267 w 300"/>
                  <a:gd name="T13" fmla="*/ 160 h 606"/>
                  <a:gd name="T14" fmla="*/ 267 w 300"/>
                  <a:gd name="T15" fmla="*/ 160 h 606"/>
                  <a:gd name="T16" fmla="*/ 65 w 300"/>
                  <a:gd name="T17" fmla="*/ 44 h 606"/>
                  <a:gd name="T18" fmla="*/ 18 w 300"/>
                  <a:gd name="T19" fmla="*/ 16 h 606"/>
                  <a:gd name="T20" fmla="*/ 7 w 300"/>
                  <a:gd name="T21" fmla="*/ 10 h 606"/>
                  <a:gd name="T22" fmla="*/ 4 w 300"/>
                  <a:gd name="T23" fmla="*/ 8 h 606"/>
                  <a:gd name="T24" fmla="*/ 3 w 300"/>
                  <a:gd name="T25" fmla="*/ 6 h 606"/>
                  <a:gd name="T26" fmla="*/ 1 w 300"/>
                  <a:gd name="T27" fmla="*/ 5 h 606"/>
                  <a:gd name="T28" fmla="*/ 1 w 300"/>
                  <a:gd name="T29" fmla="*/ 4 h 606"/>
                  <a:gd name="T30" fmla="*/ 1 w 300"/>
                  <a:gd name="T31" fmla="*/ 3 h 606"/>
                  <a:gd name="T32" fmla="*/ 0 w 300"/>
                  <a:gd name="T33" fmla="*/ 2 h 606"/>
                  <a:gd name="T34" fmla="*/ 0 w 300"/>
                  <a:gd name="T35" fmla="*/ 1 h 606"/>
                  <a:gd name="T36" fmla="*/ 0 w 300"/>
                  <a:gd name="T37" fmla="*/ 0 h 606"/>
                  <a:gd name="T38" fmla="*/ 0 w 300"/>
                  <a:gd name="T39" fmla="*/ 418 h 606"/>
                  <a:gd name="T40" fmla="*/ 18 w 300"/>
                  <a:gd name="T41" fmla="*/ 448 h 606"/>
                  <a:gd name="T42" fmla="*/ 282 w 300"/>
                  <a:gd name="T43" fmla="*/ 601 h 606"/>
                  <a:gd name="T44" fmla="*/ 300 w 300"/>
                  <a:gd name="T45" fmla="*/ 591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606">
                    <a:moveTo>
                      <a:pt x="300" y="591"/>
                    </a:moveTo>
                    <a:cubicBezTo>
                      <a:pt x="300" y="536"/>
                      <a:pt x="300" y="536"/>
                      <a:pt x="300" y="536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2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0" y="429"/>
                      <a:pt x="8" y="442"/>
                      <a:pt x="18" y="448"/>
                    </a:cubicBezTo>
                    <a:cubicBezTo>
                      <a:pt x="282" y="601"/>
                      <a:pt x="282" y="601"/>
                      <a:pt x="282" y="601"/>
                    </a:cubicBezTo>
                    <a:cubicBezTo>
                      <a:pt x="292" y="606"/>
                      <a:pt x="300" y="602"/>
                      <a:pt x="300" y="591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i$ḷiďè">
                <a:extLst>
                  <a:ext uri="{FF2B5EF4-FFF2-40B4-BE49-F238E27FC236}">
                    <a16:creationId xmlns:a16="http://schemas.microsoft.com/office/drawing/2014/main" id="{7CA37409-36B3-E06B-6F0A-767023CBD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028700"/>
                <a:ext cx="1893887" cy="1128713"/>
              </a:xfrm>
              <a:custGeom>
                <a:avLst/>
                <a:gdLst>
                  <a:gd name="T0" fmla="*/ 29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8 h 224"/>
                  <a:gd name="T8" fmla="*/ 66 w 376"/>
                  <a:gd name="T9" fmla="*/ 17 h 224"/>
                  <a:gd name="T10" fmla="*/ 68 w 376"/>
                  <a:gd name="T11" fmla="*/ 17 h 224"/>
                  <a:gd name="T12" fmla="*/ 69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8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4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8 w 376"/>
                  <a:gd name="T39" fmla="*/ 161 h 224"/>
                  <a:gd name="T40" fmla="*/ 356 w 376"/>
                  <a:gd name="T41" fmla="*/ 160 h 224"/>
                  <a:gd name="T42" fmla="*/ 352 w 376"/>
                  <a:gd name="T43" fmla="*/ 158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5 h 224"/>
                  <a:gd name="T70" fmla="*/ 1 w 376"/>
                  <a:gd name="T71" fmla="*/ 46 h 224"/>
                  <a:gd name="T72" fmla="*/ 1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2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3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29 w 376"/>
                  <a:gd name="T111" fmla="*/ 46 h 224"/>
                  <a:gd name="T112" fmla="*/ 29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29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69" y="17"/>
                    </a:cubicBezTo>
                    <a:cubicBezTo>
                      <a:pt x="70" y="17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8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4"/>
                      <a:pt x="348" y="174"/>
                      <a:pt x="348" y="174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4"/>
                      <a:pt x="360" y="162"/>
                      <a:pt x="358" y="161"/>
                    </a:cubicBezTo>
                    <a:cubicBezTo>
                      <a:pt x="356" y="160"/>
                      <a:pt x="356" y="160"/>
                      <a:pt x="356" y="160"/>
                    </a:cubicBezTo>
                    <a:cubicBezTo>
                      <a:pt x="354" y="159"/>
                      <a:pt x="353" y="158"/>
                      <a:pt x="352" y="158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0" y="157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1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2" y="211"/>
                      <a:pt x="282" y="211"/>
                      <a:pt x="282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5" y="200"/>
                      <a:pt x="293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5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6" y="44"/>
                      <a:pt x="26" y="40"/>
                      <a:pt x="29" y="38"/>
                    </a:cubicBez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îṩļïḍè">
                <a:extLst>
                  <a:ext uri="{FF2B5EF4-FFF2-40B4-BE49-F238E27FC236}">
                    <a16:creationId xmlns:a16="http://schemas.microsoft.com/office/drawing/2014/main" id="{8EB07FB3-F8EB-1BEA-6259-FAA6CB9D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9963" y="1527175"/>
                <a:ext cx="242887" cy="379413"/>
              </a:xfrm>
              <a:custGeom>
                <a:avLst/>
                <a:gdLst>
                  <a:gd name="T0" fmla="*/ 153 w 153"/>
                  <a:gd name="T1" fmla="*/ 0 h 239"/>
                  <a:gd name="T2" fmla="*/ 153 w 153"/>
                  <a:gd name="T3" fmla="*/ 239 h 239"/>
                  <a:gd name="T4" fmla="*/ 0 w 153"/>
                  <a:gd name="T5" fmla="*/ 146 h 239"/>
                  <a:gd name="T6" fmla="*/ 0 w 153"/>
                  <a:gd name="T7" fmla="*/ 89 h 239"/>
                  <a:gd name="T8" fmla="*/ 153 w 153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239">
                    <a:moveTo>
                      <a:pt x="153" y="0"/>
                    </a:moveTo>
                    <a:lnTo>
                      <a:pt x="153" y="239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îşļíďé">
                <a:extLst>
                  <a:ext uri="{FF2B5EF4-FFF2-40B4-BE49-F238E27FC236}">
                    <a16:creationId xmlns:a16="http://schemas.microsoft.com/office/drawing/2014/main" id="{4116C94F-A2EB-3A12-2B2A-41762F44C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750" y="2365375"/>
                <a:ext cx="104775" cy="2066925"/>
              </a:xfrm>
              <a:custGeom>
                <a:avLst/>
                <a:gdLst>
                  <a:gd name="T0" fmla="*/ 5 w 21"/>
                  <a:gd name="T1" fmla="*/ 397 h 410"/>
                  <a:gd name="T2" fmla="*/ 5 w 21"/>
                  <a:gd name="T3" fmla="*/ 44 h 410"/>
                  <a:gd name="T4" fmla="*/ 5 w 21"/>
                  <a:gd name="T5" fmla="*/ 26 h 410"/>
                  <a:gd name="T6" fmla="*/ 0 w 21"/>
                  <a:gd name="T7" fmla="*/ 9 h 410"/>
                  <a:gd name="T8" fmla="*/ 16 w 21"/>
                  <a:gd name="T9" fmla="*/ 0 h 410"/>
                  <a:gd name="T10" fmla="*/ 21 w 21"/>
                  <a:gd name="T11" fmla="*/ 16 h 410"/>
                  <a:gd name="T12" fmla="*/ 21 w 21"/>
                  <a:gd name="T13" fmla="*/ 23 h 410"/>
                  <a:gd name="T14" fmla="*/ 21 w 21"/>
                  <a:gd name="T15" fmla="*/ 26 h 410"/>
                  <a:gd name="T16" fmla="*/ 21 w 21"/>
                  <a:gd name="T17" fmla="*/ 30 h 410"/>
                  <a:gd name="T18" fmla="*/ 21 w 21"/>
                  <a:gd name="T19" fmla="*/ 32 h 410"/>
                  <a:gd name="T20" fmla="*/ 21 w 21"/>
                  <a:gd name="T21" fmla="*/ 33 h 410"/>
                  <a:gd name="T22" fmla="*/ 21 w 21"/>
                  <a:gd name="T23" fmla="*/ 34 h 410"/>
                  <a:gd name="T24" fmla="*/ 21 w 21"/>
                  <a:gd name="T25" fmla="*/ 35 h 410"/>
                  <a:gd name="T26" fmla="*/ 21 w 21"/>
                  <a:gd name="T27" fmla="*/ 388 h 410"/>
                  <a:gd name="T28" fmla="*/ 13 w 21"/>
                  <a:gd name="T29" fmla="*/ 403 h 410"/>
                  <a:gd name="T30" fmla="*/ 0 w 21"/>
                  <a:gd name="T31" fmla="*/ 410 h 410"/>
                  <a:gd name="T32" fmla="*/ 5 w 21"/>
                  <a:gd name="T33" fmla="*/ 39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10">
                    <a:moveTo>
                      <a:pt x="5" y="397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1"/>
                      <a:pt x="21" y="32"/>
                    </a:cubicBezTo>
                    <a:cubicBezTo>
                      <a:pt x="21" y="32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88"/>
                      <a:pt x="21" y="388"/>
                      <a:pt x="21" y="388"/>
                    </a:cubicBezTo>
                    <a:cubicBezTo>
                      <a:pt x="21" y="394"/>
                      <a:pt x="18" y="400"/>
                      <a:pt x="13" y="403"/>
                    </a:cubicBezTo>
                    <a:cubicBezTo>
                      <a:pt x="11" y="404"/>
                      <a:pt x="0" y="410"/>
                      <a:pt x="0" y="410"/>
                    </a:cubicBezTo>
                    <a:cubicBezTo>
                      <a:pt x="5" y="408"/>
                      <a:pt x="5" y="401"/>
                      <a:pt x="5" y="397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îSḷiďe">
                <a:extLst>
                  <a:ext uri="{FF2B5EF4-FFF2-40B4-BE49-F238E27FC236}">
                    <a16:creationId xmlns:a16="http://schemas.microsoft.com/office/drawing/2014/main" id="{EE2ABCD4-01C5-61C1-1307-95C333DF8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2850" y="1552575"/>
                <a:ext cx="1511300" cy="2905125"/>
              </a:xfrm>
              <a:custGeom>
                <a:avLst/>
                <a:gdLst>
                  <a:gd name="T0" fmla="*/ 283 w 300"/>
                  <a:gd name="T1" fmla="*/ 158 h 576"/>
                  <a:gd name="T2" fmla="*/ 267 w 300"/>
                  <a:gd name="T3" fmla="*/ 149 h 576"/>
                  <a:gd name="T4" fmla="*/ 267 w 300"/>
                  <a:gd name="T5" fmla="*/ 149 h 576"/>
                  <a:gd name="T6" fmla="*/ 13 w 300"/>
                  <a:gd name="T7" fmla="*/ 2 h 576"/>
                  <a:gd name="T8" fmla="*/ 12 w 300"/>
                  <a:gd name="T9" fmla="*/ 1 h 576"/>
                  <a:gd name="T10" fmla="*/ 11 w 300"/>
                  <a:gd name="T11" fmla="*/ 1 h 576"/>
                  <a:gd name="T12" fmla="*/ 10 w 300"/>
                  <a:gd name="T13" fmla="*/ 1 h 576"/>
                  <a:gd name="T14" fmla="*/ 8 w 300"/>
                  <a:gd name="T15" fmla="*/ 1 h 576"/>
                  <a:gd name="T16" fmla="*/ 6 w 300"/>
                  <a:gd name="T17" fmla="*/ 0 h 576"/>
                  <a:gd name="T18" fmla="*/ 5 w 300"/>
                  <a:gd name="T19" fmla="*/ 1 h 576"/>
                  <a:gd name="T20" fmla="*/ 3 w 300"/>
                  <a:gd name="T21" fmla="*/ 1 h 576"/>
                  <a:gd name="T22" fmla="*/ 1 w 300"/>
                  <a:gd name="T23" fmla="*/ 1 h 576"/>
                  <a:gd name="T24" fmla="*/ 1 w 300"/>
                  <a:gd name="T25" fmla="*/ 1 h 576"/>
                  <a:gd name="T26" fmla="*/ 0 w 300"/>
                  <a:gd name="T27" fmla="*/ 2 h 576"/>
                  <a:gd name="T28" fmla="*/ 0 w 300"/>
                  <a:gd name="T29" fmla="*/ 2 h 576"/>
                  <a:gd name="T30" fmla="*/ 0 w 300"/>
                  <a:gd name="T31" fmla="*/ 51 h 576"/>
                  <a:gd name="T32" fmla="*/ 0 w 300"/>
                  <a:gd name="T33" fmla="*/ 70 h 576"/>
                  <a:gd name="T34" fmla="*/ 2 w 300"/>
                  <a:gd name="T35" fmla="*/ 390 h 576"/>
                  <a:gd name="T36" fmla="*/ 19 w 300"/>
                  <a:gd name="T37" fmla="*/ 420 h 576"/>
                  <a:gd name="T38" fmla="*/ 235 w 300"/>
                  <a:gd name="T39" fmla="*/ 543 h 576"/>
                  <a:gd name="T40" fmla="*/ 283 w 300"/>
                  <a:gd name="T41" fmla="*/ 570 h 576"/>
                  <a:gd name="T42" fmla="*/ 300 w 300"/>
                  <a:gd name="T43" fmla="*/ 560 h 576"/>
                  <a:gd name="T44" fmla="*/ 300 w 300"/>
                  <a:gd name="T45" fmla="*/ 205 h 576"/>
                  <a:gd name="T46" fmla="*/ 300 w 300"/>
                  <a:gd name="T47" fmla="*/ 187 h 576"/>
                  <a:gd name="T48" fmla="*/ 295 w 300"/>
                  <a:gd name="T49" fmla="*/ 170 h 576"/>
                  <a:gd name="T50" fmla="*/ 283 w 300"/>
                  <a:gd name="T51" fmla="*/ 158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76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390"/>
                      <a:pt x="2" y="390"/>
                      <a:pt x="2" y="390"/>
                    </a:cubicBezTo>
                    <a:cubicBezTo>
                      <a:pt x="2" y="401"/>
                      <a:pt x="10" y="414"/>
                      <a:pt x="19" y="420"/>
                    </a:cubicBezTo>
                    <a:cubicBezTo>
                      <a:pt x="235" y="543"/>
                      <a:pt x="235" y="543"/>
                      <a:pt x="235" y="543"/>
                    </a:cubicBezTo>
                    <a:cubicBezTo>
                      <a:pt x="283" y="570"/>
                      <a:pt x="283" y="570"/>
                      <a:pt x="283" y="570"/>
                    </a:cubicBezTo>
                    <a:cubicBezTo>
                      <a:pt x="292" y="576"/>
                      <a:pt x="300" y="571"/>
                      <a:pt x="300" y="560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7"/>
                      <a:pt x="300" y="187"/>
                      <a:pt x="300" y="187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8" y="160"/>
                      <a:pt x="283" y="158"/>
                    </a:cubicBezTo>
                    <a:close/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îsļîḑe">
                <a:extLst>
                  <a:ext uri="{FF2B5EF4-FFF2-40B4-BE49-F238E27FC236}">
                    <a16:creationId xmlns:a16="http://schemas.microsoft.com/office/drawing/2014/main" id="{78DF9C15-5869-BFAA-6335-074238D83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603375"/>
                <a:ext cx="1657350" cy="2919413"/>
              </a:xfrm>
              <a:custGeom>
                <a:avLst/>
                <a:gdLst>
                  <a:gd name="T0" fmla="*/ 46 w 329"/>
                  <a:gd name="T1" fmla="*/ 0 h 579"/>
                  <a:gd name="T2" fmla="*/ 319 w 329"/>
                  <a:gd name="T3" fmla="*/ 158 h 579"/>
                  <a:gd name="T4" fmla="*/ 329 w 329"/>
                  <a:gd name="T5" fmla="*/ 175 h 579"/>
                  <a:gd name="T6" fmla="*/ 329 w 329"/>
                  <a:gd name="T7" fmla="*/ 546 h 579"/>
                  <a:gd name="T8" fmla="*/ 324 w 329"/>
                  <a:gd name="T9" fmla="*/ 555 h 579"/>
                  <a:gd name="T10" fmla="*/ 282 w 329"/>
                  <a:gd name="T11" fmla="*/ 579 h 579"/>
                  <a:gd name="T12" fmla="*/ 283 w 329"/>
                  <a:gd name="T13" fmla="*/ 190 h 579"/>
                  <a:gd name="T14" fmla="*/ 0 w 329"/>
                  <a:gd name="T15" fmla="*/ 27 h 579"/>
                  <a:gd name="T16" fmla="*/ 46 w 329"/>
                  <a:gd name="T1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79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1"/>
                      <a:pt x="329" y="168"/>
                      <a:pt x="329" y="175"/>
                    </a:cubicBezTo>
                    <a:cubicBezTo>
                      <a:pt x="329" y="546"/>
                      <a:pt x="329" y="546"/>
                      <a:pt x="329" y="546"/>
                    </a:cubicBezTo>
                    <a:cubicBezTo>
                      <a:pt x="329" y="550"/>
                      <a:pt x="327" y="553"/>
                      <a:pt x="324" y="555"/>
                    </a:cubicBezTo>
                    <a:cubicBezTo>
                      <a:pt x="282" y="579"/>
                      <a:pt x="282" y="579"/>
                      <a:pt x="282" y="579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îṩļîḍê">
                <a:extLst>
                  <a:ext uri="{FF2B5EF4-FFF2-40B4-BE49-F238E27FC236}">
                    <a16:creationId xmlns:a16="http://schemas.microsoft.com/office/drawing/2014/main" id="{A4A6B165-3D85-B023-AD12-B74117A6F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2050" y="2435225"/>
                <a:ext cx="236537" cy="2087563"/>
              </a:xfrm>
              <a:custGeom>
                <a:avLst/>
                <a:gdLst>
                  <a:gd name="T0" fmla="*/ 47 w 47"/>
                  <a:gd name="T1" fmla="*/ 10 h 414"/>
                  <a:gd name="T2" fmla="*/ 47 w 47"/>
                  <a:gd name="T3" fmla="*/ 381 h 414"/>
                  <a:gd name="T4" fmla="*/ 42 w 47"/>
                  <a:gd name="T5" fmla="*/ 390 h 414"/>
                  <a:gd name="T6" fmla="*/ 0 w 47"/>
                  <a:gd name="T7" fmla="*/ 414 h 414"/>
                  <a:gd name="T8" fmla="*/ 1 w 47"/>
                  <a:gd name="T9" fmla="*/ 25 h 414"/>
                  <a:gd name="T10" fmla="*/ 45 w 47"/>
                  <a:gd name="T11" fmla="*/ 0 h 414"/>
                  <a:gd name="T12" fmla="*/ 47 w 47"/>
                  <a:gd name="T13" fmla="*/ 1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4">
                    <a:moveTo>
                      <a:pt x="47" y="10"/>
                    </a:moveTo>
                    <a:cubicBezTo>
                      <a:pt x="47" y="381"/>
                      <a:pt x="47" y="381"/>
                      <a:pt x="47" y="381"/>
                    </a:cubicBezTo>
                    <a:cubicBezTo>
                      <a:pt x="47" y="385"/>
                      <a:pt x="45" y="388"/>
                      <a:pt x="42" y="390"/>
                    </a:cubicBezTo>
                    <a:cubicBezTo>
                      <a:pt x="0" y="414"/>
                      <a:pt x="0" y="414"/>
                      <a:pt x="0" y="414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iṣľïde">
                <a:extLst>
                  <a:ext uri="{FF2B5EF4-FFF2-40B4-BE49-F238E27FC236}">
                    <a16:creationId xmlns:a16="http://schemas.microsoft.com/office/drawing/2014/main" id="{69BE7901-8A94-4AB6-E567-BDB19AC03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582737"/>
                <a:ext cx="271462" cy="152400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îṥļíde">
                <a:extLst>
                  <a:ext uri="{FF2B5EF4-FFF2-40B4-BE49-F238E27FC236}">
                    <a16:creationId xmlns:a16="http://schemas.microsoft.com/office/drawing/2014/main" id="{319E70DA-F184-4EB8-76C0-50605D4EB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2551112"/>
                <a:ext cx="106362" cy="2073275"/>
              </a:xfrm>
              <a:custGeom>
                <a:avLst/>
                <a:gdLst>
                  <a:gd name="T0" fmla="*/ 21 w 21"/>
                  <a:gd name="T1" fmla="*/ 27 h 411"/>
                  <a:gd name="T2" fmla="*/ 21 w 21"/>
                  <a:gd name="T3" fmla="*/ 34 h 411"/>
                  <a:gd name="T4" fmla="*/ 21 w 21"/>
                  <a:gd name="T5" fmla="*/ 35 h 411"/>
                  <a:gd name="T6" fmla="*/ 21 w 21"/>
                  <a:gd name="T7" fmla="*/ 223 h 411"/>
                  <a:gd name="T8" fmla="*/ 21 w 21"/>
                  <a:gd name="T9" fmla="*/ 389 h 411"/>
                  <a:gd name="T10" fmla="*/ 13 w 21"/>
                  <a:gd name="T11" fmla="*/ 403 h 411"/>
                  <a:gd name="T12" fmla="*/ 0 w 21"/>
                  <a:gd name="T13" fmla="*/ 411 h 411"/>
                  <a:gd name="T14" fmla="*/ 5 w 21"/>
                  <a:gd name="T15" fmla="*/ 398 h 411"/>
                  <a:gd name="T16" fmla="*/ 5 w 21"/>
                  <a:gd name="T17" fmla="*/ 213 h 411"/>
                  <a:gd name="T18" fmla="*/ 5 w 21"/>
                  <a:gd name="T19" fmla="*/ 45 h 411"/>
                  <a:gd name="T20" fmla="*/ 5 w 21"/>
                  <a:gd name="T21" fmla="*/ 27 h 411"/>
                  <a:gd name="T22" fmla="*/ 0 w 21"/>
                  <a:gd name="T23" fmla="*/ 10 h 411"/>
                  <a:gd name="T24" fmla="*/ 16 w 21"/>
                  <a:gd name="T25" fmla="*/ 0 h 411"/>
                  <a:gd name="T26" fmla="*/ 21 w 21"/>
                  <a:gd name="T27" fmla="*/ 16 h 411"/>
                  <a:gd name="T28" fmla="*/ 21 w 21"/>
                  <a:gd name="T29" fmla="*/ 24 h 411"/>
                  <a:gd name="T30" fmla="*/ 21 w 21"/>
                  <a:gd name="T31" fmla="*/ 27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11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23"/>
                      <a:pt x="21" y="223"/>
                      <a:pt x="21" y="223"/>
                    </a:cubicBezTo>
                    <a:cubicBezTo>
                      <a:pt x="21" y="389"/>
                      <a:pt x="21" y="389"/>
                      <a:pt x="21" y="389"/>
                    </a:cubicBezTo>
                    <a:cubicBezTo>
                      <a:pt x="21" y="394"/>
                      <a:pt x="18" y="401"/>
                      <a:pt x="13" y="403"/>
                    </a:cubicBezTo>
                    <a:cubicBezTo>
                      <a:pt x="11" y="405"/>
                      <a:pt x="0" y="411"/>
                      <a:pt x="0" y="411"/>
                    </a:cubicBezTo>
                    <a:cubicBezTo>
                      <a:pt x="5" y="408"/>
                      <a:pt x="5" y="401"/>
                      <a:pt x="5" y="398"/>
                    </a:cubicBezTo>
                    <a:cubicBezTo>
                      <a:pt x="5" y="213"/>
                      <a:pt x="5" y="213"/>
                      <a:pt x="5" y="21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ïṩliďé">
                <a:extLst>
                  <a:ext uri="{FF2B5EF4-FFF2-40B4-BE49-F238E27FC236}">
                    <a16:creationId xmlns:a16="http://schemas.microsoft.com/office/drawing/2014/main" id="{CF7F30D4-4848-FC3A-8D8E-40F8B9294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684337"/>
                <a:ext cx="1509712" cy="2959100"/>
              </a:xfrm>
              <a:custGeom>
                <a:avLst/>
                <a:gdLst>
                  <a:gd name="T0" fmla="*/ 300 w 300"/>
                  <a:gd name="T1" fmla="*/ 572 h 587"/>
                  <a:gd name="T2" fmla="*/ 300 w 300"/>
                  <a:gd name="T3" fmla="*/ 517 h 587"/>
                  <a:gd name="T4" fmla="*/ 300 w 300"/>
                  <a:gd name="T5" fmla="*/ 217 h 587"/>
                  <a:gd name="T6" fmla="*/ 300 w 300"/>
                  <a:gd name="T7" fmla="*/ 199 h 587"/>
                  <a:gd name="T8" fmla="*/ 295 w 300"/>
                  <a:gd name="T9" fmla="*/ 182 h 587"/>
                  <a:gd name="T10" fmla="*/ 283 w 300"/>
                  <a:gd name="T11" fmla="*/ 169 h 587"/>
                  <a:gd name="T12" fmla="*/ 267 w 300"/>
                  <a:gd name="T13" fmla="*/ 160 h 587"/>
                  <a:gd name="T14" fmla="*/ 267 w 300"/>
                  <a:gd name="T15" fmla="*/ 160 h 587"/>
                  <a:gd name="T16" fmla="*/ 65 w 300"/>
                  <a:gd name="T17" fmla="*/ 44 h 587"/>
                  <a:gd name="T18" fmla="*/ 18 w 300"/>
                  <a:gd name="T19" fmla="*/ 16 h 587"/>
                  <a:gd name="T20" fmla="*/ 7 w 300"/>
                  <a:gd name="T21" fmla="*/ 10 h 587"/>
                  <a:gd name="T22" fmla="*/ 4 w 300"/>
                  <a:gd name="T23" fmla="*/ 8 h 587"/>
                  <a:gd name="T24" fmla="*/ 3 w 300"/>
                  <a:gd name="T25" fmla="*/ 6 h 587"/>
                  <a:gd name="T26" fmla="*/ 2 w 300"/>
                  <a:gd name="T27" fmla="*/ 5 h 587"/>
                  <a:gd name="T28" fmla="*/ 1 w 300"/>
                  <a:gd name="T29" fmla="*/ 4 h 587"/>
                  <a:gd name="T30" fmla="*/ 1 w 300"/>
                  <a:gd name="T31" fmla="*/ 2 h 587"/>
                  <a:gd name="T32" fmla="*/ 0 w 300"/>
                  <a:gd name="T33" fmla="*/ 2 h 587"/>
                  <a:gd name="T34" fmla="*/ 0 w 300"/>
                  <a:gd name="T35" fmla="*/ 1 h 587"/>
                  <a:gd name="T36" fmla="*/ 0 w 300"/>
                  <a:gd name="T37" fmla="*/ 0 h 587"/>
                  <a:gd name="T38" fmla="*/ 0 w 300"/>
                  <a:gd name="T39" fmla="*/ 399 h 587"/>
                  <a:gd name="T40" fmla="*/ 18 w 300"/>
                  <a:gd name="T41" fmla="*/ 429 h 587"/>
                  <a:gd name="T42" fmla="*/ 283 w 300"/>
                  <a:gd name="T43" fmla="*/ 582 h 587"/>
                  <a:gd name="T44" fmla="*/ 300 w 300"/>
                  <a:gd name="T45" fmla="*/ 572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587">
                    <a:moveTo>
                      <a:pt x="300" y="572"/>
                    </a:moveTo>
                    <a:cubicBezTo>
                      <a:pt x="300" y="517"/>
                      <a:pt x="300" y="517"/>
                      <a:pt x="300" y="517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3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10"/>
                      <a:pt x="8" y="423"/>
                      <a:pt x="18" y="429"/>
                    </a:cubicBezTo>
                    <a:cubicBezTo>
                      <a:pt x="283" y="582"/>
                      <a:pt x="283" y="582"/>
                      <a:pt x="283" y="582"/>
                    </a:cubicBezTo>
                    <a:cubicBezTo>
                      <a:pt x="292" y="587"/>
                      <a:pt x="300" y="583"/>
                      <a:pt x="300" y="572"/>
                    </a:cubicBezTo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íşlîḍê">
                <a:extLst>
                  <a:ext uri="{FF2B5EF4-FFF2-40B4-BE49-F238E27FC236}">
                    <a16:creationId xmlns:a16="http://schemas.microsoft.com/office/drawing/2014/main" id="{83454A35-29D0-2D55-A429-780A5C49F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471612"/>
                <a:ext cx="1892300" cy="1130300"/>
              </a:xfrm>
              <a:custGeom>
                <a:avLst/>
                <a:gdLst>
                  <a:gd name="T0" fmla="*/ 30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7 h 224"/>
                  <a:gd name="T8" fmla="*/ 66 w 376"/>
                  <a:gd name="T9" fmla="*/ 17 h 224"/>
                  <a:gd name="T10" fmla="*/ 68 w 376"/>
                  <a:gd name="T11" fmla="*/ 17 h 224"/>
                  <a:gd name="T12" fmla="*/ 70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7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3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9 w 376"/>
                  <a:gd name="T39" fmla="*/ 161 h 224"/>
                  <a:gd name="T40" fmla="*/ 356 w 376"/>
                  <a:gd name="T41" fmla="*/ 159 h 224"/>
                  <a:gd name="T42" fmla="*/ 352 w 376"/>
                  <a:gd name="T43" fmla="*/ 157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4 h 224"/>
                  <a:gd name="T70" fmla="*/ 1 w 376"/>
                  <a:gd name="T71" fmla="*/ 46 h 224"/>
                  <a:gd name="T72" fmla="*/ 2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3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4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30 w 376"/>
                  <a:gd name="T111" fmla="*/ 46 h 224"/>
                  <a:gd name="T112" fmla="*/ 30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30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70" y="17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7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3"/>
                      <a:pt x="348" y="173"/>
                      <a:pt x="348" y="173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3"/>
                      <a:pt x="360" y="162"/>
                      <a:pt x="359" y="161"/>
                    </a:cubicBezTo>
                    <a:cubicBezTo>
                      <a:pt x="356" y="159"/>
                      <a:pt x="356" y="159"/>
                      <a:pt x="356" y="159"/>
                    </a:cubicBezTo>
                    <a:cubicBezTo>
                      <a:pt x="355" y="159"/>
                      <a:pt x="353" y="158"/>
                      <a:pt x="352" y="157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1" y="156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2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6" y="200"/>
                      <a:pt x="294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6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6" y="44"/>
                      <a:pt x="26" y="40"/>
                      <a:pt x="30" y="38"/>
                    </a:cubicBezTo>
                    <a:close/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ïşḻíḋe">
                <a:extLst>
                  <a:ext uri="{FF2B5EF4-FFF2-40B4-BE49-F238E27FC236}">
                    <a16:creationId xmlns:a16="http://schemas.microsoft.com/office/drawing/2014/main" id="{1D108607-FA42-015E-3251-90920DCEF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5" y="4240212"/>
                <a:ext cx="327025" cy="333375"/>
              </a:xfrm>
              <a:custGeom>
                <a:avLst/>
                <a:gdLst>
                  <a:gd name="T0" fmla="*/ 0 w 206"/>
                  <a:gd name="T1" fmla="*/ 210 h 210"/>
                  <a:gd name="T2" fmla="*/ 206 w 206"/>
                  <a:gd name="T3" fmla="*/ 92 h 210"/>
                  <a:gd name="T4" fmla="*/ 51 w 206"/>
                  <a:gd name="T5" fmla="*/ 0 h 210"/>
                  <a:gd name="T6" fmla="*/ 0 w 206"/>
                  <a:gd name="T7" fmla="*/ 32 h 210"/>
                  <a:gd name="T8" fmla="*/ 0 w 206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10">
                    <a:moveTo>
                      <a:pt x="0" y="210"/>
                    </a:moveTo>
                    <a:lnTo>
                      <a:pt x="206" y="92"/>
                    </a:lnTo>
                    <a:lnTo>
                      <a:pt x="51" y="0"/>
                    </a:lnTo>
                    <a:lnTo>
                      <a:pt x="0" y="32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363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ïṧļîḋè">
                <a:extLst>
                  <a:ext uri="{FF2B5EF4-FFF2-40B4-BE49-F238E27FC236}">
                    <a16:creationId xmlns:a16="http://schemas.microsoft.com/office/drawing/2014/main" id="{8A3BAA44-E2C0-4E29-8992-A16CE5E20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386262"/>
                <a:ext cx="1993900" cy="1246188"/>
              </a:xfrm>
              <a:custGeom>
                <a:avLst/>
                <a:gdLst>
                  <a:gd name="T0" fmla="*/ 388 w 396"/>
                  <a:gd name="T1" fmla="*/ 10 h 247"/>
                  <a:gd name="T2" fmla="*/ 33 w 396"/>
                  <a:gd name="T3" fmla="*/ 215 h 247"/>
                  <a:gd name="T4" fmla="*/ 18 w 396"/>
                  <a:gd name="T5" fmla="*/ 224 h 247"/>
                  <a:gd name="T6" fmla="*/ 0 w 396"/>
                  <a:gd name="T7" fmla="*/ 228 h 247"/>
                  <a:gd name="T8" fmla="*/ 0 w 396"/>
                  <a:gd name="T9" fmla="*/ 247 h 247"/>
                  <a:gd name="T10" fmla="*/ 17 w 396"/>
                  <a:gd name="T11" fmla="*/ 243 h 247"/>
                  <a:gd name="T12" fmla="*/ 23 w 396"/>
                  <a:gd name="T13" fmla="*/ 240 h 247"/>
                  <a:gd name="T14" fmla="*/ 26 w 396"/>
                  <a:gd name="T15" fmla="*/ 238 h 247"/>
                  <a:gd name="T16" fmla="*/ 29 w 396"/>
                  <a:gd name="T17" fmla="*/ 236 h 247"/>
                  <a:gd name="T18" fmla="*/ 30 w 396"/>
                  <a:gd name="T19" fmla="*/ 235 h 247"/>
                  <a:gd name="T20" fmla="*/ 32 w 396"/>
                  <a:gd name="T21" fmla="*/ 235 h 247"/>
                  <a:gd name="T22" fmla="*/ 32 w 396"/>
                  <a:gd name="T23" fmla="*/ 234 h 247"/>
                  <a:gd name="T24" fmla="*/ 33 w 396"/>
                  <a:gd name="T25" fmla="*/ 234 h 247"/>
                  <a:gd name="T26" fmla="*/ 388 w 396"/>
                  <a:gd name="T27" fmla="*/ 29 h 247"/>
                  <a:gd name="T28" fmla="*/ 396 w 396"/>
                  <a:gd name="T29" fmla="*/ 15 h 247"/>
                  <a:gd name="T30" fmla="*/ 396 w 396"/>
                  <a:gd name="T31" fmla="*/ 0 h 247"/>
                  <a:gd name="T32" fmla="*/ 388 w 396"/>
                  <a:gd name="T33" fmla="*/ 1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7">
                    <a:moveTo>
                      <a:pt x="388" y="10"/>
                    </a:move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6" y="238"/>
                      <a:pt x="26" y="238"/>
                      <a:pt x="26" y="238"/>
                    </a:cubicBezTo>
                    <a:cubicBezTo>
                      <a:pt x="27" y="237"/>
                      <a:pt x="28" y="237"/>
                      <a:pt x="29" y="236"/>
                    </a:cubicBezTo>
                    <a:cubicBezTo>
                      <a:pt x="30" y="236"/>
                      <a:pt x="30" y="236"/>
                      <a:pt x="30" y="235"/>
                    </a:cubicBezTo>
                    <a:cubicBezTo>
                      <a:pt x="31" y="235"/>
                      <a:pt x="31" y="235"/>
                      <a:pt x="32" y="235"/>
                    </a:cubicBezTo>
                    <a:cubicBezTo>
                      <a:pt x="32" y="235"/>
                      <a:pt x="32" y="234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5"/>
                      <a:pt x="390" y="9"/>
                      <a:pt x="388" y="10"/>
                    </a:cubicBez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išḻíḑè">
                <a:extLst>
                  <a:ext uri="{FF2B5EF4-FFF2-40B4-BE49-F238E27FC236}">
                    <a16:creationId xmlns:a16="http://schemas.microsoft.com/office/drawing/2014/main" id="{273BA58E-64D1-9832-B9D7-864A55D96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2588" y="3413125"/>
                <a:ext cx="3697287" cy="2124075"/>
              </a:xfrm>
              <a:custGeom>
                <a:avLst/>
                <a:gdLst>
                  <a:gd name="T0" fmla="*/ 335 w 734"/>
                  <a:gd name="T1" fmla="*/ 421 h 421"/>
                  <a:gd name="T2" fmla="*/ 353 w 734"/>
                  <a:gd name="T3" fmla="*/ 417 h 421"/>
                  <a:gd name="T4" fmla="*/ 368 w 734"/>
                  <a:gd name="T5" fmla="*/ 408 h 421"/>
                  <a:gd name="T6" fmla="*/ 724 w 734"/>
                  <a:gd name="T7" fmla="*/ 203 h 421"/>
                  <a:gd name="T8" fmla="*/ 724 w 734"/>
                  <a:gd name="T9" fmla="*/ 183 h 421"/>
                  <a:gd name="T10" fmla="*/ 677 w 734"/>
                  <a:gd name="T11" fmla="*/ 155 h 421"/>
                  <a:gd name="T12" fmla="*/ 421 w 734"/>
                  <a:gd name="T13" fmla="*/ 6 h 421"/>
                  <a:gd name="T14" fmla="*/ 386 w 734"/>
                  <a:gd name="T15" fmla="*/ 5 h 421"/>
                  <a:gd name="T16" fmla="*/ 59 w 734"/>
                  <a:gd name="T17" fmla="*/ 193 h 421"/>
                  <a:gd name="T18" fmla="*/ 43 w 734"/>
                  <a:gd name="T19" fmla="*/ 202 h 421"/>
                  <a:gd name="T20" fmla="*/ 0 w 734"/>
                  <a:gd name="T21" fmla="*/ 226 h 421"/>
                  <a:gd name="T22" fmla="*/ 0 w 734"/>
                  <a:gd name="T23" fmla="*/ 226 h 421"/>
                  <a:gd name="T24" fmla="*/ 0 w 734"/>
                  <a:gd name="T25" fmla="*/ 227 h 421"/>
                  <a:gd name="T26" fmla="*/ 0 w 734"/>
                  <a:gd name="T27" fmla="*/ 227 h 421"/>
                  <a:gd name="T28" fmla="*/ 1 w 734"/>
                  <a:gd name="T29" fmla="*/ 229 h 421"/>
                  <a:gd name="T30" fmla="*/ 1 w 734"/>
                  <a:gd name="T31" fmla="*/ 231 h 421"/>
                  <a:gd name="T32" fmla="*/ 2 w 734"/>
                  <a:gd name="T33" fmla="*/ 232 h 421"/>
                  <a:gd name="T34" fmla="*/ 3 w 734"/>
                  <a:gd name="T35" fmla="*/ 234 h 421"/>
                  <a:gd name="T36" fmla="*/ 4 w 734"/>
                  <a:gd name="T37" fmla="*/ 235 h 421"/>
                  <a:gd name="T38" fmla="*/ 5 w 734"/>
                  <a:gd name="T39" fmla="*/ 236 h 421"/>
                  <a:gd name="T40" fmla="*/ 6 w 734"/>
                  <a:gd name="T41" fmla="*/ 237 h 421"/>
                  <a:gd name="T42" fmla="*/ 7 w 734"/>
                  <a:gd name="T43" fmla="*/ 238 h 421"/>
                  <a:gd name="T44" fmla="*/ 303 w 734"/>
                  <a:gd name="T45" fmla="*/ 408 h 421"/>
                  <a:gd name="T46" fmla="*/ 303 w 734"/>
                  <a:gd name="T47" fmla="*/ 408 h 421"/>
                  <a:gd name="T48" fmla="*/ 318 w 734"/>
                  <a:gd name="T49" fmla="*/ 417 h 421"/>
                  <a:gd name="T50" fmla="*/ 335 w 734"/>
                  <a:gd name="T5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4" h="421">
                    <a:moveTo>
                      <a:pt x="335" y="421"/>
                    </a:moveTo>
                    <a:cubicBezTo>
                      <a:pt x="342" y="421"/>
                      <a:pt x="348" y="420"/>
                      <a:pt x="353" y="417"/>
                    </a:cubicBezTo>
                    <a:cubicBezTo>
                      <a:pt x="368" y="408"/>
                      <a:pt x="368" y="408"/>
                      <a:pt x="368" y="408"/>
                    </a:cubicBezTo>
                    <a:cubicBezTo>
                      <a:pt x="724" y="203"/>
                      <a:pt x="724" y="203"/>
                      <a:pt x="724" y="203"/>
                    </a:cubicBezTo>
                    <a:cubicBezTo>
                      <a:pt x="734" y="197"/>
                      <a:pt x="734" y="188"/>
                      <a:pt x="724" y="183"/>
                    </a:cubicBezTo>
                    <a:cubicBezTo>
                      <a:pt x="677" y="155"/>
                      <a:pt x="677" y="155"/>
                      <a:pt x="677" y="155"/>
                    </a:cubicBezTo>
                    <a:cubicBezTo>
                      <a:pt x="421" y="6"/>
                      <a:pt x="421" y="6"/>
                      <a:pt x="421" y="6"/>
                    </a:cubicBezTo>
                    <a:cubicBezTo>
                      <a:pt x="411" y="0"/>
                      <a:pt x="395" y="0"/>
                      <a:pt x="386" y="5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8"/>
                      <a:pt x="1" y="228"/>
                      <a:pt x="1" y="229"/>
                    </a:cubicBezTo>
                    <a:cubicBezTo>
                      <a:pt x="1" y="230"/>
                      <a:pt x="1" y="230"/>
                      <a:pt x="1" y="231"/>
                    </a:cubicBezTo>
                    <a:cubicBezTo>
                      <a:pt x="2" y="231"/>
                      <a:pt x="2" y="232"/>
                      <a:pt x="2" y="232"/>
                    </a:cubicBezTo>
                    <a:cubicBezTo>
                      <a:pt x="3" y="233"/>
                      <a:pt x="3" y="233"/>
                      <a:pt x="3" y="234"/>
                    </a:cubicBezTo>
                    <a:cubicBezTo>
                      <a:pt x="4" y="234"/>
                      <a:pt x="4" y="235"/>
                      <a:pt x="4" y="235"/>
                    </a:cubicBezTo>
                    <a:cubicBezTo>
                      <a:pt x="5" y="236"/>
                      <a:pt x="5" y="236"/>
                      <a:pt x="5" y="236"/>
                    </a:cubicBezTo>
                    <a:cubicBezTo>
                      <a:pt x="5" y="236"/>
                      <a:pt x="6" y="236"/>
                      <a:pt x="6" y="237"/>
                    </a:cubicBezTo>
                    <a:cubicBezTo>
                      <a:pt x="6" y="237"/>
                      <a:pt x="7" y="237"/>
                      <a:pt x="7" y="23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18" y="417"/>
                      <a:pt x="318" y="417"/>
                      <a:pt x="318" y="417"/>
                    </a:cubicBezTo>
                    <a:cubicBezTo>
                      <a:pt x="323" y="420"/>
                      <a:pt x="329" y="421"/>
                      <a:pt x="335" y="421"/>
                    </a:cubicBezTo>
                  </a:path>
                </a:pathLst>
              </a:custGeom>
              <a:solidFill>
                <a:srgbClr val="4949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íṡ1íḓe">
                <a:extLst>
                  <a:ext uri="{FF2B5EF4-FFF2-40B4-BE49-F238E27FC236}">
                    <a16:creationId xmlns:a16="http://schemas.microsoft.com/office/drawing/2014/main" id="{7B3A0F8C-A297-0EF0-F9F2-DB57C9CC7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388" y="4110037"/>
                <a:ext cx="3576637" cy="1385888"/>
              </a:xfrm>
              <a:custGeom>
                <a:avLst/>
                <a:gdLst>
                  <a:gd name="T0" fmla="*/ 0 w 710"/>
                  <a:gd name="T1" fmla="*/ 89 h 275"/>
                  <a:gd name="T2" fmla="*/ 315 w 710"/>
                  <a:gd name="T3" fmla="*/ 271 h 275"/>
                  <a:gd name="T4" fmla="*/ 335 w 710"/>
                  <a:gd name="T5" fmla="*/ 271 h 275"/>
                  <a:gd name="T6" fmla="*/ 705 w 710"/>
                  <a:gd name="T7" fmla="*/ 57 h 275"/>
                  <a:gd name="T8" fmla="*/ 710 w 710"/>
                  <a:gd name="T9" fmla="*/ 49 h 275"/>
                  <a:gd name="T10" fmla="*/ 710 w 710"/>
                  <a:gd name="T11" fmla="*/ 0 h 275"/>
                  <a:gd name="T12" fmla="*/ 325 w 710"/>
                  <a:gd name="T13" fmla="*/ 223 h 275"/>
                  <a:gd name="T14" fmla="*/ 0 w 710"/>
                  <a:gd name="T15" fmla="*/ 36 h 275"/>
                  <a:gd name="T16" fmla="*/ 0 w 710"/>
                  <a:gd name="T17" fmla="*/ 8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0" h="275">
                    <a:moveTo>
                      <a:pt x="0" y="89"/>
                    </a:moveTo>
                    <a:cubicBezTo>
                      <a:pt x="315" y="271"/>
                      <a:pt x="315" y="271"/>
                      <a:pt x="315" y="271"/>
                    </a:cubicBezTo>
                    <a:cubicBezTo>
                      <a:pt x="321" y="275"/>
                      <a:pt x="329" y="275"/>
                      <a:pt x="335" y="271"/>
                    </a:cubicBezTo>
                    <a:cubicBezTo>
                      <a:pt x="705" y="57"/>
                      <a:pt x="705" y="57"/>
                      <a:pt x="705" y="57"/>
                    </a:cubicBezTo>
                    <a:cubicBezTo>
                      <a:pt x="708" y="56"/>
                      <a:pt x="710" y="52"/>
                      <a:pt x="710" y="49"/>
                    </a:cubicBezTo>
                    <a:cubicBezTo>
                      <a:pt x="710" y="0"/>
                      <a:pt x="710" y="0"/>
                      <a:pt x="710" y="0"/>
                    </a:cubicBezTo>
                    <a:cubicBezTo>
                      <a:pt x="325" y="223"/>
                      <a:pt x="325" y="223"/>
                      <a:pt x="325" y="22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9"/>
                      <a:pt x="0" y="89"/>
                      <a:pt x="0" y="8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ïṥľiḍè">
                <a:extLst>
                  <a:ext uri="{FF2B5EF4-FFF2-40B4-BE49-F238E27FC236}">
                    <a16:creationId xmlns:a16="http://schemas.microsoft.com/office/drawing/2014/main" id="{63FFEDBA-F015-BBEA-4F03-88D25CF37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0" y="4300537"/>
                <a:ext cx="41275" cy="298450"/>
              </a:xfrm>
              <a:custGeom>
                <a:avLst/>
                <a:gdLst>
                  <a:gd name="T0" fmla="*/ 0 w 8"/>
                  <a:gd name="T1" fmla="*/ 5 h 59"/>
                  <a:gd name="T2" fmla="*/ 0 w 8"/>
                  <a:gd name="T3" fmla="*/ 49 h 59"/>
                  <a:gd name="T4" fmla="*/ 4 w 8"/>
                  <a:gd name="T5" fmla="*/ 58 h 59"/>
                  <a:gd name="T6" fmla="*/ 8 w 8"/>
                  <a:gd name="T7" fmla="*/ 54 h 59"/>
                  <a:gd name="T8" fmla="*/ 8 w 8"/>
                  <a:gd name="T9" fmla="*/ 10 h 59"/>
                  <a:gd name="T10" fmla="*/ 4 w 8"/>
                  <a:gd name="T11" fmla="*/ 1 h 59"/>
                  <a:gd name="T12" fmla="*/ 0 w 8"/>
                  <a:gd name="T13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9">
                    <a:moveTo>
                      <a:pt x="0" y="5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0" y="52"/>
                      <a:pt x="2" y="56"/>
                      <a:pt x="4" y="58"/>
                    </a:cubicBezTo>
                    <a:cubicBezTo>
                      <a:pt x="7" y="59"/>
                      <a:pt x="8" y="57"/>
                      <a:pt x="8" y="5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6"/>
                      <a:pt x="7" y="3"/>
                      <a:pt x="4" y="1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îślîde">
                <a:extLst>
                  <a:ext uri="{FF2B5EF4-FFF2-40B4-BE49-F238E27FC236}">
                    <a16:creationId xmlns:a16="http://schemas.microsoft.com/office/drawing/2014/main" id="{5B0529EA-FCE3-782B-C2CD-DFA740E26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008437"/>
                <a:ext cx="1993900" cy="1246188"/>
              </a:xfrm>
              <a:custGeom>
                <a:avLst/>
                <a:gdLst>
                  <a:gd name="T0" fmla="*/ 26 w 396"/>
                  <a:gd name="T1" fmla="*/ 238 h 247"/>
                  <a:gd name="T2" fmla="*/ 32 w 396"/>
                  <a:gd name="T3" fmla="*/ 234 h 247"/>
                  <a:gd name="T4" fmla="*/ 33 w 396"/>
                  <a:gd name="T5" fmla="*/ 234 h 247"/>
                  <a:gd name="T6" fmla="*/ 244 w 396"/>
                  <a:gd name="T7" fmla="*/ 112 h 247"/>
                  <a:gd name="T8" fmla="*/ 388 w 396"/>
                  <a:gd name="T9" fmla="*/ 29 h 247"/>
                  <a:gd name="T10" fmla="*/ 396 w 396"/>
                  <a:gd name="T11" fmla="*/ 15 h 247"/>
                  <a:gd name="T12" fmla="*/ 396 w 396"/>
                  <a:gd name="T13" fmla="*/ 0 h 247"/>
                  <a:gd name="T14" fmla="*/ 388 w 396"/>
                  <a:gd name="T15" fmla="*/ 10 h 247"/>
                  <a:gd name="T16" fmla="*/ 228 w 396"/>
                  <a:gd name="T17" fmla="*/ 103 h 247"/>
                  <a:gd name="T18" fmla="*/ 33 w 396"/>
                  <a:gd name="T19" fmla="*/ 215 h 247"/>
                  <a:gd name="T20" fmla="*/ 18 w 396"/>
                  <a:gd name="T21" fmla="*/ 224 h 247"/>
                  <a:gd name="T22" fmla="*/ 0 w 396"/>
                  <a:gd name="T23" fmla="*/ 228 h 247"/>
                  <a:gd name="T24" fmla="*/ 0 w 396"/>
                  <a:gd name="T25" fmla="*/ 247 h 247"/>
                  <a:gd name="T26" fmla="*/ 17 w 396"/>
                  <a:gd name="T27" fmla="*/ 243 h 247"/>
                  <a:gd name="T28" fmla="*/ 23 w 396"/>
                  <a:gd name="T29" fmla="*/ 240 h 247"/>
                  <a:gd name="T30" fmla="*/ 26 w 396"/>
                  <a:gd name="T31" fmla="*/ 23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7">
                    <a:moveTo>
                      <a:pt x="26" y="238"/>
                    </a:moveTo>
                    <a:cubicBezTo>
                      <a:pt x="29" y="236"/>
                      <a:pt x="31" y="235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244" y="112"/>
                      <a:pt x="244" y="112"/>
                      <a:pt x="244" y="112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2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8" y="10"/>
                    </a:cubicBezTo>
                    <a:cubicBezTo>
                      <a:pt x="228" y="103"/>
                      <a:pt x="228" y="103"/>
                      <a:pt x="228" y="103"/>
                    </a:cubicBez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lnTo>
                      <a:pt x="26" y="238"/>
                    </a:ln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í$lîḑè">
                <a:extLst>
                  <a:ext uri="{FF2B5EF4-FFF2-40B4-BE49-F238E27FC236}">
                    <a16:creationId xmlns:a16="http://schemas.microsoft.com/office/drawing/2014/main" id="{7ADB27D1-9142-DD8F-FC63-C8D40230E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025" y="3035300"/>
                <a:ext cx="3752850" cy="2122488"/>
              </a:xfrm>
              <a:custGeom>
                <a:avLst/>
                <a:gdLst>
                  <a:gd name="T0" fmla="*/ 735 w 745"/>
                  <a:gd name="T1" fmla="*/ 203 h 421"/>
                  <a:gd name="T2" fmla="*/ 688 w 745"/>
                  <a:gd name="T3" fmla="*/ 230 h 421"/>
                  <a:gd name="T4" fmla="*/ 379 w 745"/>
                  <a:gd name="T5" fmla="*/ 408 h 421"/>
                  <a:gd name="T6" fmla="*/ 364 w 745"/>
                  <a:gd name="T7" fmla="*/ 417 h 421"/>
                  <a:gd name="T8" fmla="*/ 346 w 745"/>
                  <a:gd name="T9" fmla="*/ 421 h 421"/>
                  <a:gd name="T10" fmla="*/ 329 w 745"/>
                  <a:gd name="T11" fmla="*/ 417 h 421"/>
                  <a:gd name="T12" fmla="*/ 314 w 745"/>
                  <a:gd name="T13" fmla="*/ 408 h 421"/>
                  <a:gd name="T14" fmla="*/ 314 w 745"/>
                  <a:gd name="T15" fmla="*/ 408 h 421"/>
                  <a:gd name="T16" fmla="*/ 70 w 745"/>
                  <a:gd name="T17" fmla="*/ 268 h 421"/>
                  <a:gd name="T18" fmla="*/ 22 w 745"/>
                  <a:gd name="T19" fmla="*/ 240 h 421"/>
                  <a:gd name="T20" fmla="*/ 12 w 745"/>
                  <a:gd name="T21" fmla="*/ 234 h 421"/>
                  <a:gd name="T22" fmla="*/ 8 w 745"/>
                  <a:gd name="T23" fmla="*/ 232 h 421"/>
                  <a:gd name="T24" fmla="*/ 6 w 745"/>
                  <a:gd name="T25" fmla="*/ 232 h 421"/>
                  <a:gd name="T26" fmla="*/ 4 w 745"/>
                  <a:gd name="T27" fmla="*/ 232 h 421"/>
                  <a:gd name="T28" fmla="*/ 3 w 745"/>
                  <a:gd name="T29" fmla="*/ 232 h 421"/>
                  <a:gd name="T30" fmla="*/ 2 w 745"/>
                  <a:gd name="T31" fmla="*/ 232 h 421"/>
                  <a:gd name="T32" fmla="*/ 1 w 745"/>
                  <a:gd name="T33" fmla="*/ 232 h 421"/>
                  <a:gd name="T34" fmla="*/ 1 w 745"/>
                  <a:gd name="T35" fmla="*/ 233 h 421"/>
                  <a:gd name="T36" fmla="*/ 0 w 745"/>
                  <a:gd name="T37" fmla="*/ 233 h 421"/>
                  <a:gd name="T38" fmla="*/ 397 w 745"/>
                  <a:gd name="T39" fmla="*/ 5 h 421"/>
                  <a:gd name="T40" fmla="*/ 432 w 745"/>
                  <a:gd name="T41" fmla="*/ 6 h 421"/>
                  <a:gd name="T42" fmla="*/ 735 w 745"/>
                  <a:gd name="T43" fmla="*/ 182 h 421"/>
                  <a:gd name="T44" fmla="*/ 735 w 745"/>
                  <a:gd name="T45" fmla="*/ 203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5" h="421">
                    <a:moveTo>
                      <a:pt x="735" y="203"/>
                    </a:moveTo>
                    <a:cubicBezTo>
                      <a:pt x="688" y="230"/>
                      <a:pt x="688" y="230"/>
                      <a:pt x="688" y="230"/>
                    </a:cubicBezTo>
                    <a:cubicBezTo>
                      <a:pt x="379" y="408"/>
                      <a:pt x="379" y="408"/>
                      <a:pt x="379" y="408"/>
                    </a:cubicBezTo>
                    <a:cubicBezTo>
                      <a:pt x="364" y="417"/>
                      <a:pt x="364" y="417"/>
                      <a:pt x="364" y="417"/>
                    </a:cubicBezTo>
                    <a:cubicBezTo>
                      <a:pt x="359" y="420"/>
                      <a:pt x="353" y="421"/>
                      <a:pt x="346" y="421"/>
                    </a:cubicBezTo>
                    <a:cubicBezTo>
                      <a:pt x="340" y="421"/>
                      <a:pt x="334" y="420"/>
                      <a:pt x="329" y="417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70" y="268"/>
                      <a:pt x="70" y="268"/>
                      <a:pt x="70" y="268"/>
                    </a:cubicBezTo>
                    <a:cubicBezTo>
                      <a:pt x="22" y="240"/>
                      <a:pt x="22" y="240"/>
                      <a:pt x="22" y="240"/>
                    </a:cubicBezTo>
                    <a:cubicBezTo>
                      <a:pt x="12" y="234"/>
                      <a:pt x="12" y="234"/>
                      <a:pt x="12" y="234"/>
                    </a:cubicBezTo>
                    <a:cubicBezTo>
                      <a:pt x="11" y="233"/>
                      <a:pt x="10" y="233"/>
                      <a:pt x="8" y="232"/>
                    </a:cubicBezTo>
                    <a:cubicBezTo>
                      <a:pt x="8" y="232"/>
                      <a:pt x="7" y="232"/>
                      <a:pt x="6" y="232"/>
                    </a:cubicBezTo>
                    <a:cubicBezTo>
                      <a:pt x="6" y="232"/>
                      <a:pt x="5" y="232"/>
                      <a:pt x="4" y="232"/>
                    </a:cubicBezTo>
                    <a:cubicBezTo>
                      <a:pt x="4" y="232"/>
                      <a:pt x="4" y="232"/>
                      <a:pt x="3" y="232"/>
                    </a:cubicBezTo>
                    <a:cubicBezTo>
                      <a:pt x="3" y="232"/>
                      <a:pt x="2" y="232"/>
                      <a:pt x="2" y="232"/>
                    </a:cubicBezTo>
                    <a:cubicBezTo>
                      <a:pt x="1" y="232"/>
                      <a:pt x="1" y="232"/>
                      <a:pt x="1" y="232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397" y="5"/>
                      <a:pt x="397" y="5"/>
                      <a:pt x="397" y="5"/>
                    </a:cubicBezTo>
                    <a:cubicBezTo>
                      <a:pt x="406" y="0"/>
                      <a:pt x="422" y="0"/>
                      <a:pt x="432" y="6"/>
                    </a:cubicBezTo>
                    <a:cubicBezTo>
                      <a:pt x="735" y="182"/>
                      <a:pt x="735" y="182"/>
                      <a:pt x="735" y="182"/>
                    </a:cubicBezTo>
                    <a:cubicBezTo>
                      <a:pt x="745" y="188"/>
                      <a:pt x="745" y="197"/>
                      <a:pt x="735" y="203"/>
                    </a:cubicBezTo>
                  </a:path>
                </a:pathLst>
              </a:custGeom>
              <a:solidFill>
                <a:srgbClr val="8989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îs1ïďe">
                <a:extLst>
                  <a:ext uri="{FF2B5EF4-FFF2-40B4-BE49-F238E27FC236}">
                    <a16:creationId xmlns:a16="http://schemas.microsoft.com/office/drawing/2014/main" id="{47A51006-10F5-C9DB-2A66-2B3D8CA82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3816350"/>
                <a:ext cx="3414712" cy="1211263"/>
              </a:xfrm>
              <a:custGeom>
                <a:avLst/>
                <a:gdLst>
                  <a:gd name="T0" fmla="*/ 646 w 678"/>
                  <a:gd name="T1" fmla="*/ 0 h 240"/>
                  <a:gd name="T2" fmla="*/ 320 w 678"/>
                  <a:gd name="T3" fmla="*/ 188 h 240"/>
                  <a:gd name="T4" fmla="*/ 305 w 678"/>
                  <a:gd name="T5" fmla="*/ 196 h 240"/>
                  <a:gd name="T6" fmla="*/ 288 w 678"/>
                  <a:gd name="T7" fmla="*/ 201 h 240"/>
                  <a:gd name="T8" fmla="*/ 288 w 678"/>
                  <a:gd name="T9" fmla="*/ 201 h 240"/>
                  <a:gd name="T10" fmla="*/ 271 w 678"/>
                  <a:gd name="T11" fmla="*/ 196 h 240"/>
                  <a:gd name="T12" fmla="*/ 256 w 678"/>
                  <a:gd name="T13" fmla="*/ 188 h 240"/>
                  <a:gd name="T14" fmla="*/ 255 w 678"/>
                  <a:gd name="T15" fmla="*/ 188 h 240"/>
                  <a:gd name="T16" fmla="*/ 28 w 678"/>
                  <a:gd name="T17" fmla="*/ 56 h 240"/>
                  <a:gd name="T18" fmla="*/ 6 w 678"/>
                  <a:gd name="T19" fmla="*/ 69 h 240"/>
                  <a:gd name="T20" fmla="*/ 6 w 678"/>
                  <a:gd name="T21" fmla="*/ 81 h 240"/>
                  <a:gd name="T22" fmla="*/ 278 w 678"/>
                  <a:gd name="T23" fmla="*/ 238 h 240"/>
                  <a:gd name="T24" fmla="*/ 288 w 678"/>
                  <a:gd name="T25" fmla="*/ 240 h 240"/>
                  <a:gd name="T26" fmla="*/ 298 w 678"/>
                  <a:gd name="T27" fmla="*/ 238 h 240"/>
                  <a:gd name="T28" fmla="*/ 678 w 678"/>
                  <a:gd name="T29" fmla="*/ 19 h 240"/>
                  <a:gd name="T30" fmla="*/ 646 w 678"/>
                  <a:gd name="T3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8" h="240">
                    <a:moveTo>
                      <a:pt x="646" y="0"/>
                    </a:moveTo>
                    <a:cubicBezTo>
                      <a:pt x="320" y="188"/>
                      <a:pt x="320" y="188"/>
                      <a:pt x="320" y="188"/>
                    </a:cubicBezTo>
                    <a:cubicBezTo>
                      <a:pt x="305" y="196"/>
                      <a:pt x="305" y="196"/>
                      <a:pt x="305" y="196"/>
                    </a:cubicBezTo>
                    <a:cubicBezTo>
                      <a:pt x="301" y="199"/>
                      <a:pt x="294" y="201"/>
                      <a:pt x="288" y="201"/>
                    </a:cubicBezTo>
                    <a:cubicBezTo>
                      <a:pt x="288" y="201"/>
                      <a:pt x="288" y="201"/>
                      <a:pt x="288" y="201"/>
                    </a:cubicBezTo>
                    <a:cubicBezTo>
                      <a:pt x="281" y="201"/>
                      <a:pt x="276" y="199"/>
                      <a:pt x="271" y="196"/>
                    </a:cubicBezTo>
                    <a:cubicBezTo>
                      <a:pt x="256" y="188"/>
                      <a:pt x="256" y="188"/>
                      <a:pt x="256" y="188"/>
                    </a:cubicBezTo>
                    <a:cubicBezTo>
                      <a:pt x="255" y="188"/>
                      <a:pt x="255" y="188"/>
                      <a:pt x="255" y="188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0" y="72"/>
                      <a:pt x="0" y="78"/>
                      <a:pt x="6" y="81"/>
                    </a:cubicBezTo>
                    <a:cubicBezTo>
                      <a:pt x="278" y="238"/>
                      <a:pt x="278" y="238"/>
                      <a:pt x="278" y="238"/>
                    </a:cubicBezTo>
                    <a:cubicBezTo>
                      <a:pt x="280" y="240"/>
                      <a:pt x="284" y="240"/>
                      <a:pt x="288" y="240"/>
                    </a:cubicBezTo>
                    <a:cubicBezTo>
                      <a:pt x="292" y="240"/>
                      <a:pt x="296" y="240"/>
                      <a:pt x="298" y="238"/>
                    </a:cubicBezTo>
                    <a:cubicBezTo>
                      <a:pt x="678" y="19"/>
                      <a:pt x="678" y="19"/>
                      <a:pt x="678" y="19"/>
                    </a:cubicBezTo>
                    <a:cubicBezTo>
                      <a:pt x="646" y="0"/>
                      <a:pt x="646" y="0"/>
                      <a:pt x="646" y="0"/>
                    </a:cubicBezTo>
                  </a:path>
                </a:pathLst>
              </a:custGeom>
              <a:solidFill>
                <a:srgbClr val="686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îṧľïḋe">
                <a:extLst>
                  <a:ext uri="{FF2B5EF4-FFF2-40B4-BE49-F238E27FC236}">
                    <a16:creationId xmlns:a16="http://schemas.microsoft.com/office/drawing/2014/main" id="{8171D5D9-73A5-29AF-9477-7453558A7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625" y="4205287"/>
                <a:ext cx="1768475" cy="1427163"/>
              </a:xfrm>
              <a:custGeom>
                <a:avLst/>
                <a:gdLst>
                  <a:gd name="T0" fmla="*/ 16 w 351"/>
                  <a:gd name="T1" fmla="*/ 28 h 283"/>
                  <a:gd name="T2" fmla="*/ 16 w 351"/>
                  <a:gd name="T3" fmla="*/ 69 h 283"/>
                  <a:gd name="T4" fmla="*/ 16 w 351"/>
                  <a:gd name="T5" fmla="*/ 69 h 283"/>
                  <a:gd name="T6" fmla="*/ 16 w 351"/>
                  <a:gd name="T7" fmla="*/ 70 h 283"/>
                  <a:gd name="T8" fmla="*/ 16 w 351"/>
                  <a:gd name="T9" fmla="*/ 70 h 283"/>
                  <a:gd name="T10" fmla="*/ 17 w 351"/>
                  <a:gd name="T11" fmla="*/ 72 h 283"/>
                  <a:gd name="T12" fmla="*/ 17 w 351"/>
                  <a:gd name="T13" fmla="*/ 74 h 283"/>
                  <a:gd name="T14" fmla="*/ 18 w 351"/>
                  <a:gd name="T15" fmla="*/ 75 h 283"/>
                  <a:gd name="T16" fmla="*/ 19 w 351"/>
                  <a:gd name="T17" fmla="*/ 77 h 283"/>
                  <a:gd name="T18" fmla="*/ 20 w 351"/>
                  <a:gd name="T19" fmla="*/ 78 h 283"/>
                  <a:gd name="T20" fmla="*/ 21 w 351"/>
                  <a:gd name="T21" fmla="*/ 79 h 283"/>
                  <a:gd name="T22" fmla="*/ 22 w 351"/>
                  <a:gd name="T23" fmla="*/ 80 h 283"/>
                  <a:gd name="T24" fmla="*/ 23 w 351"/>
                  <a:gd name="T25" fmla="*/ 81 h 283"/>
                  <a:gd name="T26" fmla="*/ 319 w 351"/>
                  <a:gd name="T27" fmla="*/ 251 h 283"/>
                  <a:gd name="T28" fmla="*/ 319 w 351"/>
                  <a:gd name="T29" fmla="*/ 251 h 283"/>
                  <a:gd name="T30" fmla="*/ 334 w 351"/>
                  <a:gd name="T31" fmla="*/ 260 h 283"/>
                  <a:gd name="T32" fmla="*/ 351 w 351"/>
                  <a:gd name="T33" fmla="*/ 264 h 283"/>
                  <a:gd name="T34" fmla="*/ 351 w 351"/>
                  <a:gd name="T35" fmla="*/ 283 h 283"/>
                  <a:gd name="T36" fmla="*/ 335 w 351"/>
                  <a:gd name="T37" fmla="*/ 279 h 283"/>
                  <a:gd name="T38" fmla="*/ 329 w 351"/>
                  <a:gd name="T39" fmla="*/ 276 h 283"/>
                  <a:gd name="T40" fmla="*/ 326 w 351"/>
                  <a:gd name="T41" fmla="*/ 274 h 283"/>
                  <a:gd name="T42" fmla="*/ 322 w 351"/>
                  <a:gd name="T43" fmla="*/ 272 h 283"/>
                  <a:gd name="T44" fmla="*/ 321 w 351"/>
                  <a:gd name="T45" fmla="*/ 271 h 283"/>
                  <a:gd name="T46" fmla="*/ 320 w 351"/>
                  <a:gd name="T47" fmla="*/ 271 h 283"/>
                  <a:gd name="T48" fmla="*/ 319 w 351"/>
                  <a:gd name="T49" fmla="*/ 270 h 283"/>
                  <a:gd name="T50" fmla="*/ 319 w 351"/>
                  <a:gd name="T51" fmla="*/ 270 h 283"/>
                  <a:gd name="T52" fmla="*/ 17 w 351"/>
                  <a:gd name="T53" fmla="*/ 96 h 283"/>
                  <a:gd name="T54" fmla="*/ 0 w 351"/>
                  <a:gd name="T55" fmla="*/ 66 h 283"/>
                  <a:gd name="T56" fmla="*/ 0 w 351"/>
                  <a:gd name="T57" fmla="*/ 12 h 283"/>
                  <a:gd name="T58" fmla="*/ 5 w 351"/>
                  <a:gd name="T59" fmla="*/ 1 h 283"/>
                  <a:gd name="T60" fmla="*/ 5 w 351"/>
                  <a:gd name="T61" fmla="*/ 1 h 283"/>
                  <a:gd name="T62" fmla="*/ 5 w 351"/>
                  <a:gd name="T63" fmla="*/ 1 h 283"/>
                  <a:gd name="T64" fmla="*/ 6 w 351"/>
                  <a:gd name="T65" fmla="*/ 1 h 283"/>
                  <a:gd name="T66" fmla="*/ 6 w 351"/>
                  <a:gd name="T67" fmla="*/ 0 h 283"/>
                  <a:gd name="T68" fmla="*/ 7 w 351"/>
                  <a:gd name="T69" fmla="*/ 0 h 283"/>
                  <a:gd name="T70" fmla="*/ 8 w 351"/>
                  <a:gd name="T71" fmla="*/ 0 h 283"/>
                  <a:gd name="T72" fmla="*/ 9 w 351"/>
                  <a:gd name="T73" fmla="*/ 0 h 283"/>
                  <a:gd name="T74" fmla="*/ 11 w 351"/>
                  <a:gd name="T75" fmla="*/ 0 h 283"/>
                  <a:gd name="T76" fmla="*/ 13 w 351"/>
                  <a:gd name="T77" fmla="*/ 0 h 283"/>
                  <a:gd name="T78" fmla="*/ 17 w 351"/>
                  <a:gd name="T79" fmla="*/ 2 h 283"/>
                  <a:gd name="T80" fmla="*/ 27 w 351"/>
                  <a:gd name="T81" fmla="*/ 8 h 283"/>
                  <a:gd name="T82" fmla="*/ 75 w 351"/>
                  <a:gd name="T83" fmla="*/ 36 h 283"/>
                  <a:gd name="T84" fmla="*/ 319 w 351"/>
                  <a:gd name="T85" fmla="*/ 176 h 283"/>
                  <a:gd name="T86" fmla="*/ 319 w 351"/>
                  <a:gd name="T87" fmla="*/ 176 h 283"/>
                  <a:gd name="T88" fmla="*/ 334 w 351"/>
                  <a:gd name="T89" fmla="*/ 185 h 283"/>
                  <a:gd name="T90" fmla="*/ 334 w 351"/>
                  <a:gd name="T91" fmla="*/ 185 h 283"/>
                  <a:gd name="T92" fmla="*/ 351 w 351"/>
                  <a:gd name="T93" fmla="*/ 189 h 283"/>
                  <a:gd name="T94" fmla="*/ 351 w 351"/>
                  <a:gd name="T95" fmla="*/ 208 h 283"/>
                  <a:gd name="T96" fmla="*/ 335 w 351"/>
                  <a:gd name="T97" fmla="*/ 204 h 283"/>
                  <a:gd name="T98" fmla="*/ 329 w 351"/>
                  <a:gd name="T99" fmla="*/ 201 h 283"/>
                  <a:gd name="T100" fmla="*/ 326 w 351"/>
                  <a:gd name="T101" fmla="*/ 199 h 283"/>
                  <a:gd name="T102" fmla="*/ 319 w 351"/>
                  <a:gd name="T103" fmla="*/ 195 h 283"/>
                  <a:gd name="T104" fmla="*/ 319 w 351"/>
                  <a:gd name="T105" fmla="*/ 195 h 283"/>
                  <a:gd name="T106" fmla="*/ 319 w 351"/>
                  <a:gd name="T107" fmla="*/ 195 h 283"/>
                  <a:gd name="T108" fmla="*/ 59 w 351"/>
                  <a:gd name="T109" fmla="*/ 45 h 283"/>
                  <a:gd name="T110" fmla="*/ 23 w 351"/>
                  <a:gd name="T111" fmla="*/ 24 h 283"/>
                  <a:gd name="T112" fmla="*/ 16 w 351"/>
                  <a:gd name="T11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1" h="283">
                    <a:moveTo>
                      <a:pt x="16" y="28"/>
                    </a:move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1"/>
                      <a:pt x="17" y="71"/>
                      <a:pt x="17" y="72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8" y="74"/>
                      <a:pt x="18" y="75"/>
                      <a:pt x="18" y="75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20" y="77"/>
                      <a:pt x="20" y="78"/>
                      <a:pt x="20" y="78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79"/>
                      <a:pt x="22" y="79"/>
                      <a:pt x="22" y="80"/>
                    </a:cubicBezTo>
                    <a:cubicBezTo>
                      <a:pt x="22" y="80"/>
                      <a:pt x="23" y="80"/>
                      <a:pt x="23" y="8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34" y="260"/>
                      <a:pt x="334" y="260"/>
                      <a:pt x="334" y="260"/>
                    </a:cubicBezTo>
                    <a:cubicBezTo>
                      <a:pt x="339" y="263"/>
                      <a:pt x="345" y="264"/>
                      <a:pt x="351" y="264"/>
                    </a:cubicBezTo>
                    <a:cubicBezTo>
                      <a:pt x="351" y="283"/>
                      <a:pt x="351" y="283"/>
                      <a:pt x="351" y="283"/>
                    </a:cubicBezTo>
                    <a:cubicBezTo>
                      <a:pt x="345" y="283"/>
                      <a:pt x="340" y="282"/>
                      <a:pt x="335" y="279"/>
                    </a:cubicBezTo>
                    <a:cubicBezTo>
                      <a:pt x="333" y="278"/>
                      <a:pt x="331" y="277"/>
                      <a:pt x="329" y="276"/>
                    </a:cubicBezTo>
                    <a:cubicBezTo>
                      <a:pt x="326" y="274"/>
                      <a:pt x="326" y="274"/>
                      <a:pt x="326" y="274"/>
                    </a:cubicBezTo>
                    <a:cubicBezTo>
                      <a:pt x="325" y="273"/>
                      <a:pt x="323" y="273"/>
                      <a:pt x="322" y="272"/>
                    </a:cubicBezTo>
                    <a:cubicBezTo>
                      <a:pt x="322" y="272"/>
                      <a:pt x="322" y="272"/>
                      <a:pt x="321" y="271"/>
                    </a:cubicBezTo>
                    <a:cubicBezTo>
                      <a:pt x="321" y="271"/>
                      <a:pt x="320" y="271"/>
                      <a:pt x="320" y="271"/>
                    </a:cubicBezTo>
                    <a:cubicBezTo>
                      <a:pt x="320" y="271"/>
                      <a:pt x="319" y="270"/>
                      <a:pt x="319" y="270"/>
                    </a:cubicBezTo>
                    <a:cubicBezTo>
                      <a:pt x="319" y="270"/>
                      <a:pt x="319" y="270"/>
                      <a:pt x="319" y="270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8" y="90"/>
                      <a:pt x="0" y="77"/>
                      <a:pt x="0" y="6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9" y="188"/>
                      <a:pt x="345" y="189"/>
                      <a:pt x="351" y="189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45" y="208"/>
                      <a:pt x="340" y="207"/>
                      <a:pt x="335" y="204"/>
                    </a:cubicBezTo>
                    <a:cubicBezTo>
                      <a:pt x="333" y="203"/>
                      <a:pt x="331" y="202"/>
                      <a:pt x="329" y="201"/>
                    </a:cubicBezTo>
                    <a:cubicBezTo>
                      <a:pt x="326" y="199"/>
                      <a:pt x="326" y="199"/>
                      <a:pt x="326" y="199"/>
                    </a:cubicBezTo>
                    <a:cubicBezTo>
                      <a:pt x="323" y="197"/>
                      <a:pt x="321" y="196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9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706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îṡlîḑé">
                <a:extLst>
                  <a:ext uri="{FF2B5EF4-FFF2-40B4-BE49-F238E27FC236}">
                    <a16:creationId xmlns:a16="http://schemas.microsoft.com/office/drawing/2014/main" id="{4469415D-8C14-8D39-D660-FC2454959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3802062"/>
                <a:ext cx="327025" cy="231775"/>
              </a:xfrm>
              <a:custGeom>
                <a:avLst/>
                <a:gdLst>
                  <a:gd name="T0" fmla="*/ 0 w 206"/>
                  <a:gd name="T1" fmla="*/ 146 h 146"/>
                  <a:gd name="T2" fmla="*/ 206 w 206"/>
                  <a:gd name="T3" fmla="*/ 89 h 146"/>
                  <a:gd name="T4" fmla="*/ 50 w 206"/>
                  <a:gd name="T5" fmla="*/ 0 h 146"/>
                  <a:gd name="T6" fmla="*/ 0 w 206"/>
                  <a:gd name="T7" fmla="*/ 28 h 146"/>
                  <a:gd name="T8" fmla="*/ 0 w 206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46">
                    <a:moveTo>
                      <a:pt x="0" y="146"/>
                    </a:moveTo>
                    <a:lnTo>
                      <a:pt x="206" y="89"/>
                    </a:lnTo>
                    <a:lnTo>
                      <a:pt x="50" y="0"/>
                    </a:lnTo>
                    <a:lnTo>
                      <a:pt x="0" y="28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îṧľidê">
                <a:extLst>
                  <a:ext uri="{FF2B5EF4-FFF2-40B4-BE49-F238E27FC236}">
                    <a16:creationId xmlns:a16="http://schemas.microsoft.com/office/drawing/2014/main" id="{1771C8E0-A068-875F-43B0-A6E0297C0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675062"/>
                <a:ext cx="1995487" cy="1250950"/>
              </a:xfrm>
              <a:custGeom>
                <a:avLst/>
                <a:gdLst>
                  <a:gd name="T0" fmla="*/ 387 w 396"/>
                  <a:gd name="T1" fmla="*/ 11 h 248"/>
                  <a:gd name="T2" fmla="*/ 33 w 396"/>
                  <a:gd name="T3" fmla="*/ 216 h 248"/>
                  <a:gd name="T4" fmla="*/ 17 w 396"/>
                  <a:gd name="T5" fmla="*/ 224 h 248"/>
                  <a:gd name="T6" fmla="*/ 0 w 396"/>
                  <a:gd name="T7" fmla="*/ 229 h 248"/>
                  <a:gd name="T8" fmla="*/ 0 w 396"/>
                  <a:gd name="T9" fmla="*/ 248 h 248"/>
                  <a:gd name="T10" fmla="*/ 16 w 396"/>
                  <a:gd name="T11" fmla="*/ 244 h 248"/>
                  <a:gd name="T12" fmla="*/ 23 w 396"/>
                  <a:gd name="T13" fmla="*/ 240 h 248"/>
                  <a:gd name="T14" fmla="*/ 25 w 396"/>
                  <a:gd name="T15" fmla="*/ 238 h 248"/>
                  <a:gd name="T16" fmla="*/ 29 w 396"/>
                  <a:gd name="T17" fmla="*/ 237 h 248"/>
                  <a:gd name="T18" fmla="*/ 30 w 396"/>
                  <a:gd name="T19" fmla="*/ 236 h 248"/>
                  <a:gd name="T20" fmla="*/ 31 w 396"/>
                  <a:gd name="T21" fmla="*/ 235 h 248"/>
                  <a:gd name="T22" fmla="*/ 32 w 396"/>
                  <a:gd name="T23" fmla="*/ 235 h 248"/>
                  <a:gd name="T24" fmla="*/ 33 w 396"/>
                  <a:gd name="T25" fmla="*/ 234 h 248"/>
                  <a:gd name="T26" fmla="*/ 387 w 396"/>
                  <a:gd name="T27" fmla="*/ 29 h 248"/>
                  <a:gd name="T28" fmla="*/ 396 w 396"/>
                  <a:gd name="T29" fmla="*/ 15 h 248"/>
                  <a:gd name="T30" fmla="*/ 396 w 396"/>
                  <a:gd name="T31" fmla="*/ 0 h 248"/>
                  <a:gd name="T32" fmla="*/ 387 w 396"/>
                  <a:gd name="T33" fmla="*/ 11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8">
                    <a:moveTo>
                      <a:pt x="387" y="11"/>
                    </a:move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5" y="238"/>
                      <a:pt x="25" y="238"/>
                      <a:pt x="25" y="238"/>
                    </a:cubicBezTo>
                    <a:cubicBezTo>
                      <a:pt x="27" y="238"/>
                      <a:pt x="28" y="237"/>
                      <a:pt x="29" y="237"/>
                    </a:cubicBezTo>
                    <a:cubicBezTo>
                      <a:pt x="29" y="236"/>
                      <a:pt x="30" y="236"/>
                      <a:pt x="30" y="236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32" y="235"/>
                      <a:pt x="32" y="235"/>
                      <a:pt x="32" y="235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7" y="29"/>
                      <a:pt x="387" y="29"/>
                      <a:pt x="387" y="29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iṥḷîdè">
                <a:extLst>
                  <a:ext uri="{FF2B5EF4-FFF2-40B4-BE49-F238E27FC236}">
                    <a16:creationId xmlns:a16="http://schemas.microsoft.com/office/drawing/2014/main" id="{F90C8664-E4E0-B69B-AECD-A3F1921BC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2970212"/>
                <a:ext cx="3394075" cy="1860550"/>
              </a:xfrm>
              <a:custGeom>
                <a:avLst/>
                <a:gdLst>
                  <a:gd name="T0" fmla="*/ 276 w 674"/>
                  <a:gd name="T1" fmla="*/ 369 h 369"/>
                  <a:gd name="T2" fmla="*/ 293 w 674"/>
                  <a:gd name="T3" fmla="*/ 364 h 369"/>
                  <a:gd name="T4" fmla="*/ 308 w 674"/>
                  <a:gd name="T5" fmla="*/ 356 h 369"/>
                  <a:gd name="T6" fmla="*/ 665 w 674"/>
                  <a:gd name="T7" fmla="*/ 150 h 369"/>
                  <a:gd name="T8" fmla="*/ 665 w 674"/>
                  <a:gd name="T9" fmla="*/ 130 h 369"/>
                  <a:gd name="T10" fmla="*/ 618 w 674"/>
                  <a:gd name="T11" fmla="*/ 121 h 369"/>
                  <a:gd name="T12" fmla="*/ 417 w 674"/>
                  <a:gd name="T13" fmla="*/ 6 h 369"/>
                  <a:gd name="T14" fmla="*/ 383 w 674"/>
                  <a:gd name="T15" fmla="*/ 6 h 369"/>
                  <a:gd name="T16" fmla="*/ 59 w 674"/>
                  <a:gd name="T17" fmla="*/ 193 h 369"/>
                  <a:gd name="T18" fmla="*/ 43 w 674"/>
                  <a:gd name="T19" fmla="*/ 202 h 369"/>
                  <a:gd name="T20" fmla="*/ 0 w 674"/>
                  <a:gd name="T21" fmla="*/ 208 h 369"/>
                  <a:gd name="T22" fmla="*/ 0 w 674"/>
                  <a:gd name="T23" fmla="*/ 208 h 369"/>
                  <a:gd name="T24" fmla="*/ 0 w 674"/>
                  <a:gd name="T25" fmla="*/ 208 h 369"/>
                  <a:gd name="T26" fmla="*/ 0 w 674"/>
                  <a:gd name="T27" fmla="*/ 209 h 369"/>
                  <a:gd name="T28" fmla="*/ 0 w 674"/>
                  <a:gd name="T29" fmla="*/ 210 h 369"/>
                  <a:gd name="T30" fmla="*/ 1 w 674"/>
                  <a:gd name="T31" fmla="*/ 212 h 369"/>
                  <a:gd name="T32" fmla="*/ 2 w 674"/>
                  <a:gd name="T33" fmla="*/ 214 h 369"/>
                  <a:gd name="T34" fmla="*/ 3 w 674"/>
                  <a:gd name="T35" fmla="*/ 215 h 369"/>
                  <a:gd name="T36" fmla="*/ 4 w 674"/>
                  <a:gd name="T37" fmla="*/ 216 h 369"/>
                  <a:gd name="T38" fmla="*/ 5 w 674"/>
                  <a:gd name="T39" fmla="*/ 217 h 369"/>
                  <a:gd name="T40" fmla="*/ 6 w 674"/>
                  <a:gd name="T41" fmla="*/ 218 h 369"/>
                  <a:gd name="T42" fmla="*/ 7 w 674"/>
                  <a:gd name="T43" fmla="*/ 219 h 369"/>
                  <a:gd name="T44" fmla="*/ 243 w 674"/>
                  <a:gd name="T45" fmla="*/ 356 h 369"/>
                  <a:gd name="T46" fmla="*/ 244 w 674"/>
                  <a:gd name="T47" fmla="*/ 356 h 369"/>
                  <a:gd name="T48" fmla="*/ 259 w 674"/>
                  <a:gd name="T49" fmla="*/ 364 h 369"/>
                  <a:gd name="T50" fmla="*/ 276 w 674"/>
                  <a:gd name="T5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74" h="369">
                    <a:moveTo>
                      <a:pt x="276" y="369"/>
                    </a:moveTo>
                    <a:cubicBezTo>
                      <a:pt x="282" y="369"/>
                      <a:pt x="289" y="367"/>
                      <a:pt x="293" y="364"/>
                    </a:cubicBezTo>
                    <a:cubicBezTo>
                      <a:pt x="308" y="356"/>
                      <a:pt x="308" y="356"/>
                      <a:pt x="308" y="356"/>
                    </a:cubicBezTo>
                    <a:cubicBezTo>
                      <a:pt x="665" y="150"/>
                      <a:pt x="665" y="150"/>
                      <a:pt x="665" y="150"/>
                    </a:cubicBezTo>
                    <a:cubicBezTo>
                      <a:pt x="674" y="144"/>
                      <a:pt x="674" y="135"/>
                      <a:pt x="665" y="130"/>
                    </a:cubicBezTo>
                    <a:cubicBezTo>
                      <a:pt x="618" y="121"/>
                      <a:pt x="618" y="121"/>
                      <a:pt x="618" y="121"/>
                    </a:cubicBezTo>
                    <a:cubicBezTo>
                      <a:pt x="417" y="6"/>
                      <a:pt x="417" y="6"/>
                      <a:pt x="417" y="6"/>
                    </a:cubicBezTo>
                    <a:cubicBezTo>
                      <a:pt x="408" y="0"/>
                      <a:pt x="392" y="0"/>
                      <a:pt x="383" y="6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209"/>
                      <a:pt x="0" y="210"/>
                      <a:pt x="0" y="210"/>
                    </a:cubicBezTo>
                    <a:cubicBezTo>
                      <a:pt x="1" y="211"/>
                      <a:pt x="1" y="211"/>
                      <a:pt x="1" y="212"/>
                    </a:cubicBezTo>
                    <a:cubicBezTo>
                      <a:pt x="1" y="213"/>
                      <a:pt x="2" y="213"/>
                      <a:pt x="2" y="214"/>
                    </a:cubicBezTo>
                    <a:cubicBezTo>
                      <a:pt x="2" y="214"/>
                      <a:pt x="3" y="215"/>
                      <a:pt x="3" y="215"/>
                    </a:cubicBezTo>
                    <a:cubicBezTo>
                      <a:pt x="3" y="216"/>
                      <a:pt x="4" y="216"/>
                      <a:pt x="4" y="216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7"/>
                      <a:pt x="5" y="218"/>
                      <a:pt x="6" y="218"/>
                    </a:cubicBezTo>
                    <a:cubicBezTo>
                      <a:pt x="7" y="219"/>
                      <a:pt x="7" y="219"/>
                      <a:pt x="7" y="219"/>
                    </a:cubicBezTo>
                    <a:cubicBezTo>
                      <a:pt x="243" y="356"/>
                      <a:pt x="243" y="356"/>
                      <a:pt x="243" y="356"/>
                    </a:cubicBezTo>
                    <a:cubicBezTo>
                      <a:pt x="244" y="356"/>
                      <a:pt x="244" y="356"/>
                      <a:pt x="244" y="356"/>
                    </a:cubicBezTo>
                    <a:cubicBezTo>
                      <a:pt x="259" y="364"/>
                      <a:pt x="259" y="364"/>
                      <a:pt x="259" y="364"/>
                    </a:cubicBezTo>
                    <a:cubicBezTo>
                      <a:pt x="264" y="367"/>
                      <a:pt x="270" y="369"/>
                      <a:pt x="276" y="369"/>
                    </a:cubicBezTo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išḷïďé">
                <a:extLst>
                  <a:ext uri="{FF2B5EF4-FFF2-40B4-BE49-F238E27FC236}">
                    <a16:creationId xmlns:a16="http://schemas.microsoft.com/office/drawing/2014/main" id="{C8558382-85D5-5DC9-F9BA-270F61F9C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288" y="3498850"/>
                <a:ext cx="3279775" cy="1285875"/>
              </a:xfrm>
              <a:custGeom>
                <a:avLst/>
                <a:gdLst>
                  <a:gd name="T0" fmla="*/ 0 w 651"/>
                  <a:gd name="T1" fmla="*/ 103 h 255"/>
                  <a:gd name="T2" fmla="*/ 256 w 651"/>
                  <a:gd name="T3" fmla="*/ 251 h 255"/>
                  <a:gd name="T4" fmla="*/ 276 w 651"/>
                  <a:gd name="T5" fmla="*/ 251 h 255"/>
                  <a:gd name="T6" fmla="*/ 646 w 651"/>
                  <a:gd name="T7" fmla="*/ 38 h 255"/>
                  <a:gd name="T8" fmla="*/ 651 w 651"/>
                  <a:gd name="T9" fmla="*/ 29 h 255"/>
                  <a:gd name="T10" fmla="*/ 651 w 651"/>
                  <a:gd name="T11" fmla="*/ 0 h 255"/>
                  <a:gd name="T12" fmla="*/ 266 w 651"/>
                  <a:gd name="T13" fmla="*/ 223 h 255"/>
                  <a:gd name="T14" fmla="*/ 0 w 651"/>
                  <a:gd name="T15" fmla="*/ 69 h 255"/>
                  <a:gd name="T16" fmla="*/ 0 w 651"/>
                  <a:gd name="T17" fmla="*/ 10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1" h="255">
                    <a:moveTo>
                      <a:pt x="0" y="103"/>
                    </a:moveTo>
                    <a:cubicBezTo>
                      <a:pt x="256" y="251"/>
                      <a:pt x="256" y="251"/>
                      <a:pt x="256" y="251"/>
                    </a:cubicBezTo>
                    <a:cubicBezTo>
                      <a:pt x="262" y="255"/>
                      <a:pt x="270" y="255"/>
                      <a:pt x="276" y="251"/>
                    </a:cubicBezTo>
                    <a:cubicBezTo>
                      <a:pt x="646" y="38"/>
                      <a:pt x="646" y="38"/>
                      <a:pt x="646" y="38"/>
                    </a:cubicBezTo>
                    <a:cubicBezTo>
                      <a:pt x="649" y="36"/>
                      <a:pt x="651" y="33"/>
                      <a:pt x="651" y="29"/>
                    </a:cubicBezTo>
                    <a:cubicBezTo>
                      <a:pt x="651" y="0"/>
                      <a:pt x="651" y="0"/>
                      <a:pt x="651" y="0"/>
                    </a:cubicBezTo>
                    <a:cubicBezTo>
                      <a:pt x="266" y="223"/>
                      <a:pt x="266" y="223"/>
                      <a:pt x="266" y="223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103"/>
                      <a:pt x="0" y="103"/>
                      <a:pt x="0" y="10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išļíḋé">
                <a:extLst>
                  <a:ext uri="{FF2B5EF4-FFF2-40B4-BE49-F238E27FC236}">
                    <a16:creationId xmlns:a16="http://schemas.microsoft.com/office/drawing/2014/main" id="{03D4308C-8AE8-5662-91C7-A99961004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498850"/>
                <a:ext cx="1939925" cy="1281113"/>
              </a:xfrm>
              <a:custGeom>
                <a:avLst/>
                <a:gdLst>
                  <a:gd name="T0" fmla="*/ 10 w 385"/>
                  <a:gd name="T1" fmla="*/ 251 h 254"/>
                  <a:gd name="T2" fmla="*/ 380 w 385"/>
                  <a:gd name="T3" fmla="*/ 38 h 254"/>
                  <a:gd name="T4" fmla="*/ 385 w 385"/>
                  <a:gd name="T5" fmla="*/ 29 h 254"/>
                  <a:gd name="T6" fmla="*/ 385 w 385"/>
                  <a:gd name="T7" fmla="*/ 0 h 254"/>
                  <a:gd name="T8" fmla="*/ 0 w 385"/>
                  <a:gd name="T9" fmla="*/ 223 h 254"/>
                  <a:gd name="T10" fmla="*/ 0 w 385"/>
                  <a:gd name="T11" fmla="*/ 254 h 254"/>
                  <a:gd name="T12" fmla="*/ 10 w 385"/>
                  <a:gd name="T13" fmla="*/ 2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5" h="254">
                    <a:moveTo>
                      <a:pt x="10" y="251"/>
                    </a:moveTo>
                    <a:cubicBezTo>
                      <a:pt x="380" y="38"/>
                      <a:pt x="380" y="38"/>
                      <a:pt x="380" y="38"/>
                    </a:cubicBezTo>
                    <a:cubicBezTo>
                      <a:pt x="383" y="36"/>
                      <a:pt x="385" y="33"/>
                      <a:pt x="385" y="29"/>
                    </a:cubicBezTo>
                    <a:cubicBezTo>
                      <a:pt x="385" y="0"/>
                      <a:pt x="385" y="0"/>
                      <a:pt x="385" y="0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3" y="254"/>
                      <a:pt x="7" y="253"/>
                      <a:pt x="10" y="251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ïš1iďé">
                <a:extLst>
                  <a:ext uri="{FF2B5EF4-FFF2-40B4-BE49-F238E27FC236}">
                    <a16:creationId xmlns:a16="http://schemas.microsoft.com/office/drawing/2014/main" id="{9938622B-B59C-3790-3386-6FF82B00D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238" y="3857625"/>
                <a:ext cx="39687" cy="201613"/>
              </a:xfrm>
              <a:custGeom>
                <a:avLst/>
                <a:gdLst>
                  <a:gd name="T0" fmla="*/ 0 w 8"/>
                  <a:gd name="T1" fmla="*/ 5 h 40"/>
                  <a:gd name="T2" fmla="*/ 0 w 8"/>
                  <a:gd name="T3" fmla="*/ 31 h 40"/>
                  <a:gd name="T4" fmla="*/ 4 w 8"/>
                  <a:gd name="T5" fmla="*/ 39 h 40"/>
                  <a:gd name="T6" fmla="*/ 8 w 8"/>
                  <a:gd name="T7" fmla="*/ 35 h 40"/>
                  <a:gd name="T8" fmla="*/ 8 w 8"/>
                  <a:gd name="T9" fmla="*/ 10 h 40"/>
                  <a:gd name="T10" fmla="*/ 4 w 8"/>
                  <a:gd name="T11" fmla="*/ 2 h 40"/>
                  <a:gd name="T12" fmla="*/ 0 w 8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0">
                    <a:moveTo>
                      <a:pt x="0" y="5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2" y="38"/>
                      <a:pt x="4" y="39"/>
                    </a:cubicBezTo>
                    <a:cubicBezTo>
                      <a:pt x="6" y="40"/>
                      <a:pt x="8" y="39"/>
                      <a:pt x="8" y="35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7"/>
                      <a:pt x="6" y="3"/>
                      <a:pt x="4" y="2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ïṣļîďê">
                <a:extLst>
                  <a:ext uri="{FF2B5EF4-FFF2-40B4-BE49-F238E27FC236}">
                    <a16:creationId xmlns:a16="http://schemas.microsoft.com/office/drawing/2014/main" id="{0D0519E1-7D37-9EC5-0245-3BB714DDD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394075"/>
                <a:ext cx="1995487" cy="1249363"/>
              </a:xfrm>
              <a:custGeom>
                <a:avLst/>
                <a:gdLst>
                  <a:gd name="T0" fmla="*/ 25 w 396"/>
                  <a:gd name="T1" fmla="*/ 239 h 248"/>
                  <a:gd name="T2" fmla="*/ 32 w 396"/>
                  <a:gd name="T3" fmla="*/ 235 h 248"/>
                  <a:gd name="T4" fmla="*/ 32 w 396"/>
                  <a:gd name="T5" fmla="*/ 234 h 248"/>
                  <a:gd name="T6" fmla="*/ 244 w 396"/>
                  <a:gd name="T7" fmla="*/ 113 h 248"/>
                  <a:gd name="T8" fmla="*/ 387 w 396"/>
                  <a:gd name="T9" fmla="*/ 30 h 248"/>
                  <a:gd name="T10" fmla="*/ 396 w 396"/>
                  <a:gd name="T11" fmla="*/ 15 h 248"/>
                  <a:gd name="T12" fmla="*/ 396 w 396"/>
                  <a:gd name="T13" fmla="*/ 0 h 248"/>
                  <a:gd name="T14" fmla="*/ 387 w 396"/>
                  <a:gd name="T15" fmla="*/ 11 h 248"/>
                  <a:gd name="T16" fmla="*/ 227 w 396"/>
                  <a:gd name="T17" fmla="*/ 103 h 248"/>
                  <a:gd name="T18" fmla="*/ 33 w 396"/>
                  <a:gd name="T19" fmla="*/ 216 h 248"/>
                  <a:gd name="T20" fmla="*/ 17 w 396"/>
                  <a:gd name="T21" fmla="*/ 224 h 248"/>
                  <a:gd name="T22" fmla="*/ 0 w 396"/>
                  <a:gd name="T23" fmla="*/ 229 h 248"/>
                  <a:gd name="T24" fmla="*/ 0 w 396"/>
                  <a:gd name="T25" fmla="*/ 248 h 248"/>
                  <a:gd name="T26" fmla="*/ 16 w 396"/>
                  <a:gd name="T27" fmla="*/ 244 h 248"/>
                  <a:gd name="T28" fmla="*/ 23 w 396"/>
                  <a:gd name="T29" fmla="*/ 240 h 248"/>
                  <a:gd name="T30" fmla="*/ 25 w 396"/>
                  <a:gd name="T31" fmla="*/ 239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8">
                    <a:moveTo>
                      <a:pt x="25" y="239"/>
                    </a:moveTo>
                    <a:cubicBezTo>
                      <a:pt x="28" y="237"/>
                      <a:pt x="31" y="236"/>
                      <a:pt x="32" y="235"/>
                    </a:cubicBezTo>
                    <a:cubicBezTo>
                      <a:pt x="32" y="234"/>
                      <a:pt x="32" y="234"/>
                      <a:pt x="32" y="234"/>
                    </a:cubicBezTo>
                    <a:cubicBezTo>
                      <a:pt x="244" y="113"/>
                      <a:pt x="244" y="113"/>
                      <a:pt x="244" y="113"/>
                    </a:cubicBezTo>
                    <a:cubicBezTo>
                      <a:pt x="387" y="30"/>
                      <a:pt x="387" y="30"/>
                      <a:pt x="387" y="30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ubicBezTo>
                      <a:pt x="227" y="103"/>
                      <a:pt x="227" y="103"/>
                      <a:pt x="227" y="103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3"/>
                      <a:pt x="21" y="241"/>
                      <a:pt x="23" y="240"/>
                    </a:cubicBezTo>
                    <a:lnTo>
                      <a:pt x="25" y="239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ïś1iďè">
                <a:extLst>
                  <a:ext uri="{FF2B5EF4-FFF2-40B4-BE49-F238E27FC236}">
                    <a16:creationId xmlns:a16="http://schemas.microsoft.com/office/drawing/2014/main" id="{C5726675-7BA3-2248-F246-EE5B839FF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2590800"/>
                <a:ext cx="3454400" cy="1957388"/>
              </a:xfrm>
              <a:custGeom>
                <a:avLst/>
                <a:gdLst>
                  <a:gd name="T0" fmla="*/ 677 w 686"/>
                  <a:gd name="T1" fmla="*/ 169 h 388"/>
                  <a:gd name="T2" fmla="*/ 630 w 686"/>
                  <a:gd name="T3" fmla="*/ 196 h 388"/>
                  <a:gd name="T4" fmla="*/ 320 w 686"/>
                  <a:gd name="T5" fmla="*/ 375 h 388"/>
                  <a:gd name="T6" fmla="*/ 305 w 686"/>
                  <a:gd name="T7" fmla="*/ 383 h 388"/>
                  <a:gd name="T8" fmla="*/ 288 w 686"/>
                  <a:gd name="T9" fmla="*/ 388 h 388"/>
                  <a:gd name="T10" fmla="*/ 271 w 686"/>
                  <a:gd name="T11" fmla="*/ 383 h 388"/>
                  <a:gd name="T12" fmla="*/ 256 w 686"/>
                  <a:gd name="T13" fmla="*/ 375 h 388"/>
                  <a:gd name="T14" fmla="*/ 255 w 686"/>
                  <a:gd name="T15" fmla="*/ 375 h 388"/>
                  <a:gd name="T16" fmla="*/ 71 w 686"/>
                  <a:gd name="T17" fmla="*/ 268 h 388"/>
                  <a:gd name="T18" fmla="*/ 23 w 686"/>
                  <a:gd name="T19" fmla="*/ 240 h 388"/>
                  <a:gd name="T20" fmla="*/ 13 w 686"/>
                  <a:gd name="T21" fmla="*/ 235 h 388"/>
                  <a:gd name="T22" fmla="*/ 9 w 686"/>
                  <a:gd name="T23" fmla="*/ 233 h 388"/>
                  <a:gd name="T24" fmla="*/ 7 w 686"/>
                  <a:gd name="T25" fmla="*/ 232 h 388"/>
                  <a:gd name="T26" fmla="*/ 5 w 686"/>
                  <a:gd name="T27" fmla="*/ 232 h 388"/>
                  <a:gd name="T28" fmla="*/ 4 w 686"/>
                  <a:gd name="T29" fmla="*/ 232 h 388"/>
                  <a:gd name="T30" fmla="*/ 3 w 686"/>
                  <a:gd name="T31" fmla="*/ 233 h 388"/>
                  <a:gd name="T32" fmla="*/ 2 w 686"/>
                  <a:gd name="T33" fmla="*/ 233 h 388"/>
                  <a:gd name="T34" fmla="*/ 1 w 686"/>
                  <a:gd name="T35" fmla="*/ 233 h 388"/>
                  <a:gd name="T36" fmla="*/ 0 w 686"/>
                  <a:gd name="T37" fmla="*/ 234 h 388"/>
                  <a:gd name="T38" fmla="*/ 395 w 686"/>
                  <a:gd name="T39" fmla="*/ 6 h 388"/>
                  <a:gd name="T40" fmla="*/ 429 w 686"/>
                  <a:gd name="T41" fmla="*/ 6 h 388"/>
                  <a:gd name="T42" fmla="*/ 677 w 686"/>
                  <a:gd name="T43" fmla="*/ 149 h 388"/>
                  <a:gd name="T44" fmla="*/ 677 w 686"/>
                  <a:gd name="T45" fmla="*/ 169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6" h="388">
                    <a:moveTo>
                      <a:pt x="677" y="169"/>
                    </a:moveTo>
                    <a:cubicBezTo>
                      <a:pt x="630" y="196"/>
                      <a:pt x="630" y="196"/>
                      <a:pt x="630" y="196"/>
                    </a:cubicBezTo>
                    <a:cubicBezTo>
                      <a:pt x="320" y="375"/>
                      <a:pt x="320" y="375"/>
                      <a:pt x="320" y="375"/>
                    </a:cubicBezTo>
                    <a:cubicBezTo>
                      <a:pt x="305" y="383"/>
                      <a:pt x="305" y="383"/>
                      <a:pt x="305" y="383"/>
                    </a:cubicBezTo>
                    <a:cubicBezTo>
                      <a:pt x="301" y="386"/>
                      <a:pt x="294" y="388"/>
                      <a:pt x="288" y="388"/>
                    </a:cubicBezTo>
                    <a:cubicBezTo>
                      <a:pt x="281" y="388"/>
                      <a:pt x="276" y="386"/>
                      <a:pt x="271" y="383"/>
                    </a:cubicBezTo>
                    <a:cubicBezTo>
                      <a:pt x="256" y="375"/>
                      <a:pt x="256" y="375"/>
                      <a:pt x="256" y="375"/>
                    </a:cubicBezTo>
                    <a:cubicBezTo>
                      <a:pt x="255" y="375"/>
                      <a:pt x="255" y="375"/>
                      <a:pt x="255" y="375"/>
                    </a:cubicBezTo>
                    <a:cubicBezTo>
                      <a:pt x="71" y="268"/>
                      <a:pt x="71" y="268"/>
                      <a:pt x="71" y="268"/>
                    </a:cubicBezTo>
                    <a:cubicBezTo>
                      <a:pt x="23" y="240"/>
                      <a:pt x="23" y="240"/>
                      <a:pt x="23" y="240"/>
                    </a:cubicBezTo>
                    <a:cubicBezTo>
                      <a:pt x="13" y="235"/>
                      <a:pt x="13" y="235"/>
                      <a:pt x="13" y="235"/>
                    </a:cubicBezTo>
                    <a:cubicBezTo>
                      <a:pt x="12" y="234"/>
                      <a:pt x="10" y="233"/>
                      <a:pt x="9" y="233"/>
                    </a:cubicBezTo>
                    <a:cubicBezTo>
                      <a:pt x="8" y="233"/>
                      <a:pt x="8" y="233"/>
                      <a:pt x="7" y="232"/>
                    </a:cubicBezTo>
                    <a:cubicBezTo>
                      <a:pt x="6" y="232"/>
                      <a:pt x="6" y="232"/>
                      <a:pt x="5" y="232"/>
                    </a:cubicBezTo>
                    <a:cubicBezTo>
                      <a:pt x="5" y="232"/>
                      <a:pt x="4" y="232"/>
                      <a:pt x="4" y="232"/>
                    </a:cubicBezTo>
                    <a:cubicBezTo>
                      <a:pt x="4" y="232"/>
                      <a:pt x="3" y="232"/>
                      <a:pt x="3" y="233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395" y="6"/>
                      <a:pt x="395" y="6"/>
                      <a:pt x="395" y="6"/>
                    </a:cubicBezTo>
                    <a:cubicBezTo>
                      <a:pt x="404" y="0"/>
                      <a:pt x="420" y="0"/>
                      <a:pt x="429" y="6"/>
                    </a:cubicBezTo>
                    <a:cubicBezTo>
                      <a:pt x="677" y="149"/>
                      <a:pt x="677" y="149"/>
                      <a:pt x="677" y="149"/>
                    </a:cubicBezTo>
                    <a:cubicBezTo>
                      <a:pt x="686" y="154"/>
                      <a:pt x="686" y="163"/>
                      <a:pt x="677" y="169"/>
                    </a:cubicBezTo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íSļiḓè">
                <a:extLst>
                  <a:ext uri="{FF2B5EF4-FFF2-40B4-BE49-F238E27FC236}">
                    <a16:creationId xmlns:a16="http://schemas.microsoft.com/office/drawing/2014/main" id="{A76A1F81-C09C-D353-4758-056829A6A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5813" y="3387725"/>
                <a:ext cx="2901950" cy="1074738"/>
              </a:xfrm>
              <a:custGeom>
                <a:avLst/>
                <a:gdLst>
                  <a:gd name="T0" fmla="*/ 548 w 576"/>
                  <a:gd name="T1" fmla="*/ 0 h 213"/>
                  <a:gd name="T2" fmla="*/ 271 w 576"/>
                  <a:gd name="T3" fmla="*/ 160 h 213"/>
                  <a:gd name="T4" fmla="*/ 256 w 576"/>
                  <a:gd name="T5" fmla="*/ 169 h 213"/>
                  <a:gd name="T6" fmla="*/ 239 w 576"/>
                  <a:gd name="T7" fmla="*/ 173 h 213"/>
                  <a:gd name="T8" fmla="*/ 239 w 576"/>
                  <a:gd name="T9" fmla="*/ 173 h 213"/>
                  <a:gd name="T10" fmla="*/ 222 w 576"/>
                  <a:gd name="T11" fmla="*/ 169 h 213"/>
                  <a:gd name="T12" fmla="*/ 206 w 576"/>
                  <a:gd name="T13" fmla="*/ 160 h 213"/>
                  <a:gd name="T14" fmla="*/ 206 w 576"/>
                  <a:gd name="T15" fmla="*/ 160 h 213"/>
                  <a:gd name="T16" fmla="*/ 28 w 576"/>
                  <a:gd name="T17" fmla="*/ 57 h 213"/>
                  <a:gd name="T18" fmla="*/ 6 w 576"/>
                  <a:gd name="T19" fmla="*/ 70 h 213"/>
                  <a:gd name="T20" fmla="*/ 6 w 576"/>
                  <a:gd name="T21" fmla="*/ 82 h 213"/>
                  <a:gd name="T22" fmla="*/ 227 w 576"/>
                  <a:gd name="T23" fmla="*/ 210 h 213"/>
                  <a:gd name="T24" fmla="*/ 238 w 576"/>
                  <a:gd name="T25" fmla="*/ 213 h 213"/>
                  <a:gd name="T26" fmla="*/ 248 w 576"/>
                  <a:gd name="T27" fmla="*/ 210 h 213"/>
                  <a:gd name="T28" fmla="*/ 570 w 576"/>
                  <a:gd name="T29" fmla="*/ 24 h 213"/>
                  <a:gd name="T30" fmla="*/ 570 w 576"/>
                  <a:gd name="T31" fmla="*/ 12 h 213"/>
                  <a:gd name="T32" fmla="*/ 548 w 576"/>
                  <a:gd name="T3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76" h="213">
                    <a:moveTo>
                      <a:pt x="548" y="0"/>
                    </a:moveTo>
                    <a:cubicBezTo>
                      <a:pt x="271" y="160"/>
                      <a:pt x="271" y="160"/>
                      <a:pt x="271" y="160"/>
                    </a:cubicBezTo>
                    <a:cubicBezTo>
                      <a:pt x="256" y="169"/>
                      <a:pt x="256" y="169"/>
                      <a:pt x="256" y="169"/>
                    </a:cubicBezTo>
                    <a:cubicBezTo>
                      <a:pt x="251" y="172"/>
                      <a:pt x="245" y="173"/>
                      <a:pt x="239" y="173"/>
                    </a:cubicBezTo>
                    <a:cubicBezTo>
                      <a:pt x="239" y="173"/>
                      <a:pt x="239" y="173"/>
                      <a:pt x="239" y="173"/>
                    </a:cubicBezTo>
                    <a:cubicBezTo>
                      <a:pt x="232" y="173"/>
                      <a:pt x="227" y="172"/>
                      <a:pt x="222" y="169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0" y="73"/>
                      <a:pt x="0" y="78"/>
                      <a:pt x="6" y="82"/>
                    </a:cubicBezTo>
                    <a:cubicBezTo>
                      <a:pt x="227" y="210"/>
                      <a:pt x="227" y="210"/>
                      <a:pt x="227" y="210"/>
                    </a:cubicBezTo>
                    <a:cubicBezTo>
                      <a:pt x="230" y="212"/>
                      <a:pt x="234" y="213"/>
                      <a:pt x="238" y="213"/>
                    </a:cubicBezTo>
                    <a:cubicBezTo>
                      <a:pt x="241" y="213"/>
                      <a:pt x="245" y="212"/>
                      <a:pt x="248" y="210"/>
                    </a:cubicBezTo>
                    <a:cubicBezTo>
                      <a:pt x="570" y="24"/>
                      <a:pt x="570" y="24"/>
                      <a:pt x="570" y="24"/>
                    </a:cubicBezTo>
                    <a:cubicBezTo>
                      <a:pt x="576" y="21"/>
                      <a:pt x="576" y="16"/>
                      <a:pt x="570" y="12"/>
                    </a:cubicBezTo>
                    <a:cubicBezTo>
                      <a:pt x="548" y="0"/>
                      <a:pt x="548" y="0"/>
                      <a:pt x="548" y="0"/>
                    </a:cubicBezTo>
                  </a:path>
                </a:pathLst>
              </a:custGeom>
              <a:solidFill>
                <a:srgbClr val="81A4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işľîḓé">
                <a:extLst>
                  <a:ext uri="{FF2B5EF4-FFF2-40B4-BE49-F238E27FC236}">
                    <a16:creationId xmlns:a16="http://schemas.microsoft.com/office/drawing/2014/main" id="{D4656E30-1FA4-75B5-6A47-777BB7269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113" y="3760787"/>
                <a:ext cx="1470025" cy="1165225"/>
              </a:xfrm>
              <a:custGeom>
                <a:avLst/>
                <a:gdLst>
                  <a:gd name="T0" fmla="*/ 16 w 292"/>
                  <a:gd name="T1" fmla="*/ 29 h 231"/>
                  <a:gd name="T2" fmla="*/ 16 w 292"/>
                  <a:gd name="T3" fmla="*/ 50 h 231"/>
                  <a:gd name="T4" fmla="*/ 16 w 292"/>
                  <a:gd name="T5" fmla="*/ 51 h 231"/>
                  <a:gd name="T6" fmla="*/ 16 w 292"/>
                  <a:gd name="T7" fmla="*/ 51 h 231"/>
                  <a:gd name="T8" fmla="*/ 16 w 292"/>
                  <a:gd name="T9" fmla="*/ 52 h 231"/>
                  <a:gd name="T10" fmla="*/ 16 w 292"/>
                  <a:gd name="T11" fmla="*/ 53 h 231"/>
                  <a:gd name="T12" fmla="*/ 17 w 292"/>
                  <a:gd name="T13" fmla="*/ 55 h 231"/>
                  <a:gd name="T14" fmla="*/ 18 w 292"/>
                  <a:gd name="T15" fmla="*/ 57 h 231"/>
                  <a:gd name="T16" fmla="*/ 19 w 292"/>
                  <a:gd name="T17" fmla="*/ 58 h 231"/>
                  <a:gd name="T18" fmla="*/ 20 w 292"/>
                  <a:gd name="T19" fmla="*/ 59 h 231"/>
                  <a:gd name="T20" fmla="*/ 21 w 292"/>
                  <a:gd name="T21" fmla="*/ 60 h 231"/>
                  <a:gd name="T22" fmla="*/ 22 w 292"/>
                  <a:gd name="T23" fmla="*/ 61 h 231"/>
                  <a:gd name="T24" fmla="*/ 23 w 292"/>
                  <a:gd name="T25" fmla="*/ 62 h 231"/>
                  <a:gd name="T26" fmla="*/ 259 w 292"/>
                  <a:gd name="T27" fmla="*/ 199 h 231"/>
                  <a:gd name="T28" fmla="*/ 259 w 292"/>
                  <a:gd name="T29" fmla="*/ 199 h 231"/>
                  <a:gd name="T30" fmla="*/ 275 w 292"/>
                  <a:gd name="T31" fmla="*/ 207 h 231"/>
                  <a:gd name="T32" fmla="*/ 292 w 292"/>
                  <a:gd name="T33" fmla="*/ 212 h 231"/>
                  <a:gd name="T34" fmla="*/ 292 w 292"/>
                  <a:gd name="T35" fmla="*/ 231 h 231"/>
                  <a:gd name="T36" fmla="*/ 276 w 292"/>
                  <a:gd name="T37" fmla="*/ 227 h 231"/>
                  <a:gd name="T38" fmla="*/ 269 w 292"/>
                  <a:gd name="T39" fmla="*/ 223 h 231"/>
                  <a:gd name="T40" fmla="*/ 267 w 292"/>
                  <a:gd name="T41" fmla="*/ 221 h 231"/>
                  <a:gd name="T42" fmla="*/ 263 w 292"/>
                  <a:gd name="T43" fmla="*/ 220 h 231"/>
                  <a:gd name="T44" fmla="*/ 262 w 292"/>
                  <a:gd name="T45" fmla="*/ 219 h 231"/>
                  <a:gd name="T46" fmla="*/ 261 w 292"/>
                  <a:gd name="T47" fmla="*/ 218 h 231"/>
                  <a:gd name="T48" fmla="*/ 260 w 292"/>
                  <a:gd name="T49" fmla="*/ 218 h 231"/>
                  <a:gd name="T50" fmla="*/ 259 w 292"/>
                  <a:gd name="T51" fmla="*/ 217 h 231"/>
                  <a:gd name="T52" fmla="*/ 17 w 292"/>
                  <a:gd name="T53" fmla="*/ 77 h 231"/>
                  <a:gd name="T54" fmla="*/ 0 w 292"/>
                  <a:gd name="T55" fmla="*/ 47 h 231"/>
                  <a:gd name="T56" fmla="*/ 0 w 292"/>
                  <a:gd name="T57" fmla="*/ 13 h 231"/>
                  <a:gd name="T58" fmla="*/ 4 w 292"/>
                  <a:gd name="T59" fmla="*/ 2 h 231"/>
                  <a:gd name="T60" fmla="*/ 4 w 292"/>
                  <a:gd name="T61" fmla="*/ 2 h 231"/>
                  <a:gd name="T62" fmla="*/ 5 w 292"/>
                  <a:gd name="T63" fmla="*/ 1 h 231"/>
                  <a:gd name="T64" fmla="*/ 5 w 292"/>
                  <a:gd name="T65" fmla="*/ 1 h 231"/>
                  <a:gd name="T66" fmla="*/ 6 w 292"/>
                  <a:gd name="T67" fmla="*/ 1 h 231"/>
                  <a:gd name="T68" fmla="*/ 7 w 292"/>
                  <a:gd name="T69" fmla="*/ 1 h 231"/>
                  <a:gd name="T70" fmla="*/ 8 w 292"/>
                  <a:gd name="T71" fmla="*/ 0 h 231"/>
                  <a:gd name="T72" fmla="*/ 9 w 292"/>
                  <a:gd name="T73" fmla="*/ 0 h 231"/>
                  <a:gd name="T74" fmla="*/ 11 w 292"/>
                  <a:gd name="T75" fmla="*/ 0 h 231"/>
                  <a:gd name="T76" fmla="*/ 13 w 292"/>
                  <a:gd name="T77" fmla="*/ 1 h 231"/>
                  <a:gd name="T78" fmla="*/ 17 w 292"/>
                  <a:gd name="T79" fmla="*/ 3 h 231"/>
                  <a:gd name="T80" fmla="*/ 27 w 292"/>
                  <a:gd name="T81" fmla="*/ 8 h 231"/>
                  <a:gd name="T82" fmla="*/ 75 w 292"/>
                  <a:gd name="T83" fmla="*/ 36 h 231"/>
                  <a:gd name="T84" fmla="*/ 259 w 292"/>
                  <a:gd name="T85" fmla="*/ 143 h 231"/>
                  <a:gd name="T86" fmla="*/ 260 w 292"/>
                  <a:gd name="T87" fmla="*/ 143 h 231"/>
                  <a:gd name="T88" fmla="*/ 275 w 292"/>
                  <a:gd name="T89" fmla="*/ 151 h 231"/>
                  <a:gd name="T90" fmla="*/ 275 w 292"/>
                  <a:gd name="T91" fmla="*/ 151 h 231"/>
                  <a:gd name="T92" fmla="*/ 292 w 292"/>
                  <a:gd name="T93" fmla="*/ 156 h 231"/>
                  <a:gd name="T94" fmla="*/ 292 w 292"/>
                  <a:gd name="T95" fmla="*/ 175 h 231"/>
                  <a:gd name="T96" fmla="*/ 276 w 292"/>
                  <a:gd name="T97" fmla="*/ 171 h 231"/>
                  <a:gd name="T98" fmla="*/ 269 w 292"/>
                  <a:gd name="T99" fmla="*/ 167 h 231"/>
                  <a:gd name="T100" fmla="*/ 267 w 292"/>
                  <a:gd name="T101" fmla="*/ 166 h 231"/>
                  <a:gd name="T102" fmla="*/ 260 w 292"/>
                  <a:gd name="T103" fmla="*/ 162 h 231"/>
                  <a:gd name="T104" fmla="*/ 260 w 292"/>
                  <a:gd name="T105" fmla="*/ 161 h 231"/>
                  <a:gd name="T106" fmla="*/ 259 w 292"/>
                  <a:gd name="T107" fmla="*/ 161 h 231"/>
                  <a:gd name="T108" fmla="*/ 59 w 292"/>
                  <a:gd name="T109" fmla="*/ 45 h 231"/>
                  <a:gd name="T110" fmla="*/ 23 w 292"/>
                  <a:gd name="T111" fmla="*/ 25 h 231"/>
                  <a:gd name="T112" fmla="*/ 16 w 292"/>
                  <a:gd name="T113" fmla="*/ 2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" h="231">
                    <a:moveTo>
                      <a:pt x="16" y="29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7" y="54"/>
                      <a:pt x="17" y="54"/>
                      <a:pt x="17" y="55"/>
                    </a:cubicBezTo>
                    <a:cubicBezTo>
                      <a:pt x="17" y="56"/>
                      <a:pt x="18" y="56"/>
                      <a:pt x="18" y="57"/>
                    </a:cubicBezTo>
                    <a:cubicBezTo>
                      <a:pt x="18" y="57"/>
                      <a:pt x="19" y="58"/>
                      <a:pt x="19" y="58"/>
                    </a:cubicBezTo>
                    <a:cubicBezTo>
                      <a:pt x="19" y="59"/>
                      <a:pt x="20" y="59"/>
                      <a:pt x="20" y="59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0"/>
                      <a:pt x="21" y="61"/>
                      <a:pt x="22" y="61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9" y="210"/>
                      <a:pt x="286" y="212"/>
                      <a:pt x="292" y="212"/>
                    </a:cubicBezTo>
                    <a:cubicBezTo>
                      <a:pt x="292" y="231"/>
                      <a:pt x="292" y="231"/>
                      <a:pt x="292" y="231"/>
                    </a:cubicBezTo>
                    <a:cubicBezTo>
                      <a:pt x="286" y="231"/>
                      <a:pt x="280" y="229"/>
                      <a:pt x="276" y="227"/>
                    </a:cubicBezTo>
                    <a:cubicBezTo>
                      <a:pt x="273" y="225"/>
                      <a:pt x="271" y="224"/>
                      <a:pt x="269" y="223"/>
                    </a:cubicBezTo>
                    <a:cubicBezTo>
                      <a:pt x="267" y="221"/>
                      <a:pt x="267" y="221"/>
                      <a:pt x="267" y="221"/>
                    </a:cubicBezTo>
                    <a:cubicBezTo>
                      <a:pt x="265" y="221"/>
                      <a:pt x="264" y="220"/>
                      <a:pt x="263" y="220"/>
                    </a:cubicBezTo>
                    <a:cubicBezTo>
                      <a:pt x="263" y="219"/>
                      <a:pt x="262" y="219"/>
                      <a:pt x="262" y="219"/>
                    </a:cubicBezTo>
                    <a:cubicBezTo>
                      <a:pt x="261" y="218"/>
                      <a:pt x="261" y="218"/>
                      <a:pt x="261" y="218"/>
                    </a:cubicBezTo>
                    <a:cubicBezTo>
                      <a:pt x="260" y="218"/>
                      <a:pt x="260" y="218"/>
                      <a:pt x="260" y="218"/>
                    </a:cubicBezTo>
                    <a:cubicBezTo>
                      <a:pt x="259" y="217"/>
                      <a:pt x="259" y="217"/>
                      <a:pt x="259" y="21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7" y="72"/>
                      <a:pt x="0" y="58"/>
                      <a:pt x="0" y="4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7"/>
                      <a:pt x="1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1"/>
                      <a:pt x="12" y="1"/>
                      <a:pt x="13" y="1"/>
                    </a:cubicBezTo>
                    <a:cubicBezTo>
                      <a:pt x="14" y="1"/>
                      <a:pt x="16" y="2"/>
                      <a:pt x="17" y="3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259" y="143"/>
                      <a:pt x="259" y="143"/>
                      <a:pt x="259" y="143"/>
                    </a:cubicBezTo>
                    <a:cubicBezTo>
                      <a:pt x="260" y="143"/>
                      <a:pt x="260" y="143"/>
                      <a:pt x="260" y="143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9" y="154"/>
                      <a:pt x="286" y="156"/>
                      <a:pt x="292" y="156"/>
                    </a:cubicBezTo>
                    <a:cubicBezTo>
                      <a:pt x="292" y="175"/>
                      <a:pt x="292" y="175"/>
                      <a:pt x="292" y="175"/>
                    </a:cubicBezTo>
                    <a:cubicBezTo>
                      <a:pt x="286" y="175"/>
                      <a:pt x="280" y="173"/>
                      <a:pt x="276" y="171"/>
                    </a:cubicBezTo>
                    <a:cubicBezTo>
                      <a:pt x="273" y="170"/>
                      <a:pt x="271" y="168"/>
                      <a:pt x="269" y="167"/>
                    </a:cubicBezTo>
                    <a:cubicBezTo>
                      <a:pt x="267" y="166"/>
                      <a:pt x="267" y="166"/>
                      <a:pt x="267" y="166"/>
                    </a:cubicBezTo>
                    <a:cubicBezTo>
                      <a:pt x="264" y="164"/>
                      <a:pt x="261" y="163"/>
                      <a:pt x="260" y="162"/>
                    </a:cubicBezTo>
                    <a:cubicBezTo>
                      <a:pt x="260" y="161"/>
                      <a:pt x="260" y="161"/>
                      <a:pt x="260" y="161"/>
                    </a:cubicBezTo>
                    <a:cubicBezTo>
                      <a:pt x="259" y="161"/>
                      <a:pt x="259" y="161"/>
                      <a:pt x="259" y="16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9" y="23"/>
                      <a:pt x="16" y="24"/>
                      <a:pt x="16" y="29"/>
                    </a:cubicBezTo>
                    <a:close/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iśľïḋe">
                <a:extLst>
                  <a:ext uri="{FF2B5EF4-FFF2-40B4-BE49-F238E27FC236}">
                    <a16:creationId xmlns:a16="http://schemas.microsoft.com/office/drawing/2014/main" id="{242408B6-5DD5-3129-FE77-220305C0F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3227387"/>
                <a:ext cx="327025" cy="377825"/>
              </a:xfrm>
              <a:custGeom>
                <a:avLst/>
                <a:gdLst>
                  <a:gd name="T0" fmla="*/ 0 w 206"/>
                  <a:gd name="T1" fmla="*/ 238 h 238"/>
                  <a:gd name="T2" fmla="*/ 206 w 206"/>
                  <a:gd name="T3" fmla="*/ 149 h 238"/>
                  <a:gd name="T4" fmla="*/ 54 w 206"/>
                  <a:gd name="T5" fmla="*/ 0 h 238"/>
                  <a:gd name="T6" fmla="*/ 0 w 206"/>
                  <a:gd name="T7" fmla="*/ 31 h 238"/>
                  <a:gd name="T8" fmla="*/ 0 w 206"/>
                  <a:gd name="T9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38">
                    <a:moveTo>
                      <a:pt x="0" y="238"/>
                    </a:moveTo>
                    <a:lnTo>
                      <a:pt x="206" y="149"/>
                    </a:lnTo>
                    <a:lnTo>
                      <a:pt x="54" y="0"/>
                    </a:lnTo>
                    <a:lnTo>
                      <a:pt x="0" y="31"/>
                    </a:lnTo>
                    <a:lnTo>
                      <a:pt x="0" y="238"/>
                    </a:ln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ïSļiḓé">
                <a:extLst>
                  <a:ext uri="{FF2B5EF4-FFF2-40B4-BE49-F238E27FC236}">
                    <a16:creationId xmlns:a16="http://schemas.microsoft.com/office/drawing/2014/main" id="{1AB7D1CD-386A-36DE-405A-3A64F0389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287712"/>
                <a:ext cx="1682750" cy="1068388"/>
              </a:xfrm>
              <a:custGeom>
                <a:avLst/>
                <a:gdLst>
                  <a:gd name="T0" fmla="*/ 325 w 334"/>
                  <a:gd name="T1" fmla="*/ 11 h 212"/>
                  <a:gd name="T2" fmla="*/ 32 w 334"/>
                  <a:gd name="T3" fmla="*/ 180 h 212"/>
                  <a:gd name="T4" fmla="*/ 17 w 334"/>
                  <a:gd name="T5" fmla="*/ 189 h 212"/>
                  <a:gd name="T6" fmla="*/ 0 w 334"/>
                  <a:gd name="T7" fmla="*/ 193 h 212"/>
                  <a:gd name="T8" fmla="*/ 0 w 334"/>
                  <a:gd name="T9" fmla="*/ 212 h 212"/>
                  <a:gd name="T10" fmla="*/ 16 w 334"/>
                  <a:gd name="T11" fmla="*/ 208 h 212"/>
                  <a:gd name="T12" fmla="*/ 23 w 334"/>
                  <a:gd name="T13" fmla="*/ 205 h 212"/>
                  <a:gd name="T14" fmla="*/ 25 w 334"/>
                  <a:gd name="T15" fmla="*/ 203 h 212"/>
                  <a:gd name="T16" fmla="*/ 29 w 334"/>
                  <a:gd name="T17" fmla="*/ 201 h 212"/>
                  <a:gd name="T18" fmla="*/ 30 w 334"/>
                  <a:gd name="T19" fmla="*/ 200 h 212"/>
                  <a:gd name="T20" fmla="*/ 31 w 334"/>
                  <a:gd name="T21" fmla="*/ 200 h 212"/>
                  <a:gd name="T22" fmla="*/ 32 w 334"/>
                  <a:gd name="T23" fmla="*/ 199 h 212"/>
                  <a:gd name="T24" fmla="*/ 32 w 334"/>
                  <a:gd name="T25" fmla="*/ 199 h 212"/>
                  <a:gd name="T26" fmla="*/ 325 w 334"/>
                  <a:gd name="T27" fmla="*/ 30 h 212"/>
                  <a:gd name="T28" fmla="*/ 334 w 334"/>
                  <a:gd name="T29" fmla="*/ 16 h 212"/>
                  <a:gd name="T30" fmla="*/ 334 w 334"/>
                  <a:gd name="T31" fmla="*/ 0 h 212"/>
                  <a:gd name="T32" fmla="*/ 325 w 334"/>
                  <a:gd name="T3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4" h="212">
                    <a:moveTo>
                      <a:pt x="325" y="11"/>
                    </a:move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9"/>
                      <a:pt x="17" y="189"/>
                      <a:pt x="17" y="189"/>
                    </a:cubicBezTo>
                    <a:cubicBezTo>
                      <a:pt x="12" y="192"/>
                      <a:pt x="6" y="193"/>
                      <a:pt x="0" y="193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1"/>
                      <a:pt x="16" y="208"/>
                    </a:cubicBezTo>
                    <a:cubicBezTo>
                      <a:pt x="18" y="207"/>
                      <a:pt x="21" y="206"/>
                      <a:pt x="23" y="205"/>
                    </a:cubicBezTo>
                    <a:cubicBezTo>
                      <a:pt x="25" y="203"/>
                      <a:pt x="25" y="203"/>
                      <a:pt x="25" y="203"/>
                    </a:cubicBezTo>
                    <a:cubicBezTo>
                      <a:pt x="27" y="202"/>
                      <a:pt x="28" y="202"/>
                      <a:pt x="29" y="201"/>
                    </a:cubicBezTo>
                    <a:cubicBezTo>
                      <a:pt x="29" y="201"/>
                      <a:pt x="30" y="200"/>
                      <a:pt x="30" y="200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5" y="30"/>
                      <a:pt x="325" y="30"/>
                      <a:pt x="325" y="30"/>
                    </a:cubicBezTo>
                    <a:cubicBezTo>
                      <a:pt x="330" y="27"/>
                      <a:pt x="334" y="21"/>
                      <a:pt x="334" y="16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8" y="10"/>
                      <a:pt x="325" y="11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ïṩḻiďé">
                <a:extLst>
                  <a:ext uri="{FF2B5EF4-FFF2-40B4-BE49-F238E27FC236}">
                    <a16:creationId xmlns:a16="http://schemas.microsoft.com/office/drawing/2014/main" id="{D2FEE403-65AD-3134-B918-59BAFABCB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581275"/>
                <a:ext cx="2844800" cy="1679575"/>
              </a:xfrm>
              <a:custGeom>
                <a:avLst/>
                <a:gdLst>
                  <a:gd name="T0" fmla="*/ 229 w 565"/>
                  <a:gd name="T1" fmla="*/ 333 h 333"/>
                  <a:gd name="T2" fmla="*/ 246 w 565"/>
                  <a:gd name="T3" fmla="*/ 329 h 333"/>
                  <a:gd name="T4" fmla="*/ 261 w 565"/>
                  <a:gd name="T5" fmla="*/ 320 h 333"/>
                  <a:gd name="T6" fmla="*/ 555 w 565"/>
                  <a:gd name="T7" fmla="*/ 150 h 333"/>
                  <a:gd name="T8" fmla="*/ 555 w 565"/>
                  <a:gd name="T9" fmla="*/ 130 h 333"/>
                  <a:gd name="T10" fmla="*/ 516 w 565"/>
                  <a:gd name="T11" fmla="*/ 107 h 333"/>
                  <a:gd name="T12" fmla="*/ 355 w 565"/>
                  <a:gd name="T13" fmla="*/ 5 h 333"/>
                  <a:gd name="T14" fmla="*/ 321 w 565"/>
                  <a:gd name="T15" fmla="*/ 5 h 333"/>
                  <a:gd name="T16" fmla="*/ 59 w 565"/>
                  <a:gd name="T17" fmla="*/ 156 h 333"/>
                  <a:gd name="T18" fmla="*/ 59 w 565"/>
                  <a:gd name="T19" fmla="*/ 175 h 333"/>
                  <a:gd name="T20" fmla="*/ 0 w 565"/>
                  <a:gd name="T21" fmla="*/ 200 h 333"/>
                  <a:gd name="T22" fmla="*/ 0 w 565"/>
                  <a:gd name="T23" fmla="*/ 200 h 333"/>
                  <a:gd name="T24" fmla="*/ 1 w 565"/>
                  <a:gd name="T25" fmla="*/ 200 h 333"/>
                  <a:gd name="T26" fmla="*/ 1 w 565"/>
                  <a:gd name="T27" fmla="*/ 201 h 333"/>
                  <a:gd name="T28" fmla="*/ 1 w 565"/>
                  <a:gd name="T29" fmla="*/ 202 h 333"/>
                  <a:gd name="T30" fmla="*/ 2 w 565"/>
                  <a:gd name="T31" fmla="*/ 204 h 333"/>
                  <a:gd name="T32" fmla="*/ 2 w 565"/>
                  <a:gd name="T33" fmla="*/ 206 h 333"/>
                  <a:gd name="T34" fmla="*/ 3 w 565"/>
                  <a:gd name="T35" fmla="*/ 207 h 333"/>
                  <a:gd name="T36" fmla="*/ 4 w 565"/>
                  <a:gd name="T37" fmla="*/ 208 h 333"/>
                  <a:gd name="T38" fmla="*/ 5 w 565"/>
                  <a:gd name="T39" fmla="*/ 209 h 333"/>
                  <a:gd name="T40" fmla="*/ 6 w 565"/>
                  <a:gd name="T41" fmla="*/ 210 h 333"/>
                  <a:gd name="T42" fmla="*/ 7 w 565"/>
                  <a:gd name="T43" fmla="*/ 211 h 333"/>
                  <a:gd name="T44" fmla="*/ 196 w 565"/>
                  <a:gd name="T45" fmla="*/ 320 h 333"/>
                  <a:gd name="T46" fmla="*/ 196 w 565"/>
                  <a:gd name="T47" fmla="*/ 320 h 333"/>
                  <a:gd name="T48" fmla="*/ 212 w 565"/>
                  <a:gd name="T49" fmla="*/ 329 h 333"/>
                  <a:gd name="T50" fmla="*/ 229 w 565"/>
                  <a:gd name="T5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5" h="333">
                    <a:moveTo>
                      <a:pt x="229" y="333"/>
                    </a:moveTo>
                    <a:cubicBezTo>
                      <a:pt x="235" y="333"/>
                      <a:pt x="241" y="332"/>
                      <a:pt x="246" y="329"/>
                    </a:cubicBezTo>
                    <a:cubicBezTo>
                      <a:pt x="261" y="320"/>
                      <a:pt x="261" y="320"/>
                      <a:pt x="261" y="320"/>
                    </a:cubicBezTo>
                    <a:cubicBezTo>
                      <a:pt x="555" y="150"/>
                      <a:pt x="555" y="150"/>
                      <a:pt x="555" y="150"/>
                    </a:cubicBezTo>
                    <a:cubicBezTo>
                      <a:pt x="565" y="145"/>
                      <a:pt x="565" y="136"/>
                      <a:pt x="555" y="130"/>
                    </a:cubicBezTo>
                    <a:cubicBezTo>
                      <a:pt x="516" y="107"/>
                      <a:pt x="516" y="107"/>
                      <a:pt x="516" y="107"/>
                    </a:cubicBezTo>
                    <a:cubicBezTo>
                      <a:pt x="355" y="5"/>
                      <a:pt x="355" y="5"/>
                      <a:pt x="355" y="5"/>
                    </a:cubicBezTo>
                    <a:cubicBezTo>
                      <a:pt x="346" y="0"/>
                      <a:pt x="330" y="0"/>
                      <a:pt x="321" y="5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1" y="200"/>
                      <a:pt x="1" y="200"/>
                      <a:pt x="1" y="200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1" y="201"/>
                      <a:pt x="1" y="202"/>
                      <a:pt x="1" y="202"/>
                    </a:cubicBezTo>
                    <a:cubicBezTo>
                      <a:pt x="1" y="203"/>
                      <a:pt x="1" y="203"/>
                      <a:pt x="2" y="204"/>
                    </a:cubicBezTo>
                    <a:cubicBezTo>
                      <a:pt x="2" y="205"/>
                      <a:pt x="2" y="205"/>
                      <a:pt x="2" y="206"/>
                    </a:cubicBezTo>
                    <a:cubicBezTo>
                      <a:pt x="3" y="206"/>
                      <a:pt x="3" y="207"/>
                      <a:pt x="3" y="207"/>
                    </a:cubicBezTo>
                    <a:cubicBezTo>
                      <a:pt x="4" y="208"/>
                      <a:pt x="4" y="208"/>
                      <a:pt x="4" y="208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5" y="209"/>
                      <a:pt x="6" y="210"/>
                      <a:pt x="6" y="210"/>
                    </a:cubicBezTo>
                    <a:cubicBezTo>
                      <a:pt x="7" y="211"/>
                      <a:pt x="7" y="211"/>
                      <a:pt x="7" y="211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212" y="329"/>
                      <a:pt x="212" y="329"/>
                      <a:pt x="212" y="329"/>
                    </a:cubicBezTo>
                    <a:cubicBezTo>
                      <a:pt x="217" y="332"/>
                      <a:pt x="222" y="333"/>
                      <a:pt x="229" y="333"/>
                    </a:cubicBezTo>
                  </a:path>
                </a:pathLst>
              </a:custGeom>
              <a:solidFill>
                <a:srgbClr val="AF2A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îṧ1ide">
                <a:extLst>
                  <a:ext uri="{FF2B5EF4-FFF2-40B4-BE49-F238E27FC236}">
                    <a16:creationId xmlns:a16="http://schemas.microsoft.com/office/drawing/2014/main" id="{C66BE916-700D-6CC6-E474-37C9E05EC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970212"/>
                <a:ext cx="2719387" cy="1244600"/>
              </a:xfrm>
              <a:custGeom>
                <a:avLst/>
                <a:gdLst>
                  <a:gd name="T0" fmla="*/ 0 w 540"/>
                  <a:gd name="T1" fmla="*/ 123 h 247"/>
                  <a:gd name="T2" fmla="*/ 208 w 540"/>
                  <a:gd name="T3" fmla="*/ 244 h 247"/>
                  <a:gd name="T4" fmla="*/ 228 w 540"/>
                  <a:gd name="T5" fmla="*/ 244 h 247"/>
                  <a:gd name="T6" fmla="*/ 535 w 540"/>
                  <a:gd name="T7" fmla="*/ 66 h 247"/>
                  <a:gd name="T8" fmla="*/ 540 w 540"/>
                  <a:gd name="T9" fmla="*/ 58 h 247"/>
                  <a:gd name="T10" fmla="*/ 540 w 540"/>
                  <a:gd name="T11" fmla="*/ 0 h 247"/>
                  <a:gd name="T12" fmla="*/ 218 w 540"/>
                  <a:gd name="T13" fmla="*/ 187 h 247"/>
                  <a:gd name="T14" fmla="*/ 0 w 540"/>
                  <a:gd name="T15" fmla="*/ 61 h 247"/>
                  <a:gd name="T16" fmla="*/ 0 w 540"/>
                  <a:gd name="T17" fmla="*/ 12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247">
                    <a:moveTo>
                      <a:pt x="0" y="123"/>
                    </a:moveTo>
                    <a:cubicBezTo>
                      <a:pt x="208" y="244"/>
                      <a:pt x="208" y="244"/>
                      <a:pt x="208" y="244"/>
                    </a:cubicBezTo>
                    <a:cubicBezTo>
                      <a:pt x="214" y="247"/>
                      <a:pt x="222" y="247"/>
                      <a:pt x="228" y="244"/>
                    </a:cubicBezTo>
                    <a:cubicBezTo>
                      <a:pt x="535" y="66"/>
                      <a:pt x="535" y="66"/>
                      <a:pt x="535" y="66"/>
                    </a:cubicBezTo>
                    <a:cubicBezTo>
                      <a:pt x="539" y="64"/>
                      <a:pt x="540" y="61"/>
                      <a:pt x="540" y="58"/>
                    </a:cubicBezTo>
                    <a:cubicBezTo>
                      <a:pt x="540" y="0"/>
                      <a:pt x="540" y="0"/>
                      <a:pt x="540" y="0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123"/>
                      <a:pt x="0" y="123"/>
                      <a:pt x="0" y="1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ïş1îďê">
                <a:extLst>
                  <a:ext uri="{FF2B5EF4-FFF2-40B4-BE49-F238E27FC236}">
                    <a16:creationId xmlns:a16="http://schemas.microsoft.com/office/drawing/2014/main" id="{9775725F-E596-1111-9273-57CAF007E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970212"/>
                <a:ext cx="1622425" cy="1239838"/>
              </a:xfrm>
              <a:custGeom>
                <a:avLst/>
                <a:gdLst>
                  <a:gd name="T0" fmla="*/ 10 w 322"/>
                  <a:gd name="T1" fmla="*/ 244 h 246"/>
                  <a:gd name="T2" fmla="*/ 317 w 322"/>
                  <a:gd name="T3" fmla="*/ 66 h 246"/>
                  <a:gd name="T4" fmla="*/ 322 w 322"/>
                  <a:gd name="T5" fmla="*/ 58 h 246"/>
                  <a:gd name="T6" fmla="*/ 322 w 322"/>
                  <a:gd name="T7" fmla="*/ 0 h 246"/>
                  <a:gd name="T8" fmla="*/ 0 w 322"/>
                  <a:gd name="T9" fmla="*/ 187 h 246"/>
                  <a:gd name="T10" fmla="*/ 0 w 322"/>
                  <a:gd name="T11" fmla="*/ 246 h 246"/>
                  <a:gd name="T12" fmla="*/ 10 w 322"/>
                  <a:gd name="T13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246">
                    <a:moveTo>
                      <a:pt x="10" y="244"/>
                    </a:moveTo>
                    <a:cubicBezTo>
                      <a:pt x="317" y="66"/>
                      <a:pt x="317" y="66"/>
                      <a:pt x="317" y="66"/>
                    </a:cubicBezTo>
                    <a:cubicBezTo>
                      <a:pt x="321" y="64"/>
                      <a:pt x="322" y="61"/>
                      <a:pt x="322" y="58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" y="246"/>
                      <a:pt x="7" y="246"/>
                      <a:pt x="10" y="244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íṡḻïḑé">
                <a:extLst>
                  <a:ext uri="{FF2B5EF4-FFF2-40B4-BE49-F238E27FC236}">
                    <a16:creationId xmlns:a16="http://schemas.microsoft.com/office/drawing/2014/main" id="{378AD3D7-AB54-4D94-7183-7ADB8F0F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775" y="3287712"/>
                <a:ext cx="44450" cy="342900"/>
              </a:xfrm>
              <a:custGeom>
                <a:avLst/>
                <a:gdLst>
                  <a:gd name="T0" fmla="*/ 0 w 9"/>
                  <a:gd name="T1" fmla="*/ 5 h 68"/>
                  <a:gd name="T2" fmla="*/ 0 w 9"/>
                  <a:gd name="T3" fmla="*/ 58 h 68"/>
                  <a:gd name="T4" fmla="*/ 5 w 9"/>
                  <a:gd name="T5" fmla="*/ 67 h 68"/>
                  <a:gd name="T6" fmla="*/ 9 w 9"/>
                  <a:gd name="T7" fmla="*/ 63 h 68"/>
                  <a:gd name="T8" fmla="*/ 9 w 9"/>
                  <a:gd name="T9" fmla="*/ 9 h 68"/>
                  <a:gd name="T10" fmla="*/ 5 w 9"/>
                  <a:gd name="T11" fmla="*/ 1 h 68"/>
                  <a:gd name="T12" fmla="*/ 0 w 9"/>
                  <a:gd name="T13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8">
                    <a:moveTo>
                      <a:pt x="0" y="5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2" y="65"/>
                      <a:pt x="5" y="67"/>
                    </a:cubicBezTo>
                    <a:cubicBezTo>
                      <a:pt x="7" y="68"/>
                      <a:pt x="9" y="66"/>
                      <a:pt x="9" y="63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7" y="2"/>
                      <a:pt x="5" y="1"/>
                    </a:cubicBezTo>
                    <a:cubicBezTo>
                      <a:pt x="2" y="0"/>
                      <a:pt x="0" y="1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ís1ïḋê">
                <a:extLst>
                  <a:ext uri="{FF2B5EF4-FFF2-40B4-BE49-F238E27FC236}">
                    <a16:creationId xmlns:a16="http://schemas.microsoft.com/office/drawing/2014/main" id="{9F720E39-FF4C-EA76-1347-3E2624090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863850"/>
                <a:ext cx="1682750" cy="1068388"/>
              </a:xfrm>
              <a:custGeom>
                <a:avLst/>
                <a:gdLst>
                  <a:gd name="T0" fmla="*/ 25 w 334"/>
                  <a:gd name="T1" fmla="*/ 202 h 212"/>
                  <a:gd name="T2" fmla="*/ 32 w 334"/>
                  <a:gd name="T3" fmla="*/ 199 h 212"/>
                  <a:gd name="T4" fmla="*/ 32 w 334"/>
                  <a:gd name="T5" fmla="*/ 198 h 212"/>
                  <a:gd name="T6" fmla="*/ 227 w 334"/>
                  <a:gd name="T7" fmla="*/ 86 h 212"/>
                  <a:gd name="T8" fmla="*/ 325 w 334"/>
                  <a:gd name="T9" fmla="*/ 29 h 212"/>
                  <a:gd name="T10" fmla="*/ 334 w 334"/>
                  <a:gd name="T11" fmla="*/ 15 h 212"/>
                  <a:gd name="T12" fmla="*/ 334 w 334"/>
                  <a:gd name="T13" fmla="*/ 0 h 212"/>
                  <a:gd name="T14" fmla="*/ 325 w 334"/>
                  <a:gd name="T15" fmla="*/ 11 h 212"/>
                  <a:gd name="T16" fmla="*/ 211 w 334"/>
                  <a:gd name="T17" fmla="*/ 77 h 212"/>
                  <a:gd name="T18" fmla="*/ 32 w 334"/>
                  <a:gd name="T19" fmla="*/ 180 h 212"/>
                  <a:gd name="T20" fmla="*/ 17 w 334"/>
                  <a:gd name="T21" fmla="*/ 188 h 212"/>
                  <a:gd name="T22" fmla="*/ 0 w 334"/>
                  <a:gd name="T23" fmla="*/ 192 h 212"/>
                  <a:gd name="T24" fmla="*/ 0 w 334"/>
                  <a:gd name="T25" fmla="*/ 212 h 212"/>
                  <a:gd name="T26" fmla="*/ 16 w 334"/>
                  <a:gd name="T27" fmla="*/ 208 h 212"/>
                  <a:gd name="T28" fmla="*/ 23 w 334"/>
                  <a:gd name="T29" fmla="*/ 204 h 212"/>
                  <a:gd name="T30" fmla="*/ 25 w 334"/>
                  <a:gd name="T31" fmla="*/ 20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4" h="212">
                    <a:moveTo>
                      <a:pt x="25" y="202"/>
                    </a:moveTo>
                    <a:cubicBezTo>
                      <a:pt x="28" y="201"/>
                      <a:pt x="31" y="199"/>
                      <a:pt x="32" y="199"/>
                    </a:cubicBezTo>
                    <a:cubicBezTo>
                      <a:pt x="32" y="198"/>
                      <a:pt x="32" y="198"/>
                      <a:pt x="32" y="198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325" y="29"/>
                      <a:pt x="325" y="29"/>
                      <a:pt x="325" y="29"/>
                    </a:cubicBezTo>
                    <a:cubicBezTo>
                      <a:pt x="330" y="27"/>
                      <a:pt x="334" y="20"/>
                      <a:pt x="334" y="15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7" y="9"/>
                      <a:pt x="325" y="11"/>
                    </a:cubicBezTo>
                    <a:cubicBezTo>
                      <a:pt x="211" y="77"/>
                      <a:pt x="211" y="77"/>
                      <a:pt x="211" y="77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8"/>
                      <a:pt x="17" y="188"/>
                      <a:pt x="17" y="188"/>
                    </a:cubicBezTo>
                    <a:cubicBezTo>
                      <a:pt x="12" y="191"/>
                      <a:pt x="6" y="192"/>
                      <a:pt x="0" y="19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0"/>
                      <a:pt x="16" y="208"/>
                    </a:cubicBezTo>
                    <a:cubicBezTo>
                      <a:pt x="18" y="206"/>
                      <a:pt x="21" y="205"/>
                      <a:pt x="23" y="204"/>
                    </a:cubicBezTo>
                    <a:cubicBezTo>
                      <a:pt x="25" y="202"/>
                      <a:pt x="25" y="202"/>
                      <a:pt x="25" y="202"/>
                    </a:cubicBezTo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ïsliḋè">
                <a:extLst>
                  <a:ext uri="{FF2B5EF4-FFF2-40B4-BE49-F238E27FC236}">
                    <a16:creationId xmlns:a16="http://schemas.microsoft.com/office/drawing/2014/main" id="{AEFB74AE-8177-ADC8-8A5D-8C49A968D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0" y="2198687"/>
                <a:ext cx="2900362" cy="1638300"/>
              </a:xfrm>
              <a:custGeom>
                <a:avLst/>
                <a:gdLst>
                  <a:gd name="T0" fmla="*/ 566 w 576"/>
                  <a:gd name="T1" fmla="*/ 142 h 325"/>
                  <a:gd name="T2" fmla="*/ 519 w 576"/>
                  <a:gd name="T3" fmla="*/ 169 h 325"/>
                  <a:gd name="T4" fmla="*/ 272 w 576"/>
                  <a:gd name="T5" fmla="*/ 312 h 325"/>
                  <a:gd name="T6" fmla="*/ 257 w 576"/>
                  <a:gd name="T7" fmla="*/ 320 h 325"/>
                  <a:gd name="T8" fmla="*/ 240 w 576"/>
                  <a:gd name="T9" fmla="*/ 324 h 325"/>
                  <a:gd name="T10" fmla="*/ 223 w 576"/>
                  <a:gd name="T11" fmla="*/ 320 h 325"/>
                  <a:gd name="T12" fmla="*/ 207 w 576"/>
                  <a:gd name="T13" fmla="*/ 312 h 325"/>
                  <a:gd name="T14" fmla="*/ 207 w 576"/>
                  <a:gd name="T15" fmla="*/ 312 h 325"/>
                  <a:gd name="T16" fmla="*/ 70 w 576"/>
                  <a:gd name="T17" fmla="*/ 232 h 325"/>
                  <a:gd name="T18" fmla="*/ 23 w 576"/>
                  <a:gd name="T19" fmla="*/ 205 h 325"/>
                  <a:gd name="T20" fmla="*/ 12 w 576"/>
                  <a:gd name="T21" fmla="*/ 199 h 325"/>
                  <a:gd name="T22" fmla="*/ 8 w 576"/>
                  <a:gd name="T23" fmla="*/ 197 h 325"/>
                  <a:gd name="T24" fmla="*/ 7 w 576"/>
                  <a:gd name="T25" fmla="*/ 197 h 325"/>
                  <a:gd name="T26" fmla="*/ 5 w 576"/>
                  <a:gd name="T27" fmla="*/ 197 h 325"/>
                  <a:gd name="T28" fmla="*/ 3 w 576"/>
                  <a:gd name="T29" fmla="*/ 197 h 325"/>
                  <a:gd name="T30" fmla="*/ 2 w 576"/>
                  <a:gd name="T31" fmla="*/ 197 h 325"/>
                  <a:gd name="T32" fmla="*/ 2 w 576"/>
                  <a:gd name="T33" fmla="*/ 197 h 325"/>
                  <a:gd name="T34" fmla="*/ 1 w 576"/>
                  <a:gd name="T35" fmla="*/ 197 h 325"/>
                  <a:gd name="T36" fmla="*/ 0 w 576"/>
                  <a:gd name="T37" fmla="*/ 198 h 325"/>
                  <a:gd name="T38" fmla="*/ 332 w 576"/>
                  <a:gd name="T39" fmla="*/ 6 h 325"/>
                  <a:gd name="T40" fmla="*/ 366 w 576"/>
                  <a:gd name="T41" fmla="*/ 6 h 325"/>
                  <a:gd name="T42" fmla="*/ 566 w 576"/>
                  <a:gd name="T43" fmla="*/ 122 h 325"/>
                  <a:gd name="T44" fmla="*/ 566 w 576"/>
                  <a:gd name="T45" fmla="*/ 142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6" h="325">
                    <a:moveTo>
                      <a:pt x="566" y="142"/>
                    </a:moveTo>
                    <a:cubicBezTo>
                      <a:pt x="519" y="169"/>
                      <a:pt x="519" y="169"/>
                      <a:pt x="519" y="169"/>
                    </a:cubicBezTo>
                    <a:cubicBezTo>
                      <a:pt x="272" y="312"/>
                      <a:pt x="272" y="312"/>
                      <a:pt x="272" y="312"/>
                    </a:cubicBezTo>
                    <a:cubicBezTo>
                      <a:pt x="257" y="320"/>
                      <a:pt x="257" y="320"/>
                      <a:pt x="257" y="320"/>
                    </a:cubicBezTo>
                    <a:cubicBezTo>
                      <a:pt x="252" y="323"/>
                      <a:pt x="246" y="324"/>
                      <a:pt x="240" y="324"/>
                    </a:cubicBezTo>
                    <a:cubicBezTo>
                      <a:pt x="233" y="325"/>
                      <a:pt x="228" y="323"/>
                      <a:pt x="223" y="320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70" y="232"/>
                      <a:pt x="70" y="232"/>
                      <a:pt x="70" y="232"/>
                    </a:cubicBezTo>
                    <a:cubicBezTo>
                      <a:pt x="23" y="205"/>
                      <a:pt x="23" y="205"/>
                      <a:pt x="23" y="205"/>
                    </a:cubicBezTo>
                    <a:cubicBezTo>
                      <a:pt x="12" y="199"/>
                      <a:pt x="12" y="199"/>
                      <a:pt x="12" y="199"/>
                    </a:cubicBezTo>
                    <a:cubicBezTo>
                      <a:pt x="11" y="198"/>
                      <a:pt x="10" y="198"/>
                      <a:pt x="8" y="197"/>
                    </a:cubicBezTo>
                    <a:cubicBezTo>
                      <a:pt x="8" y="197"/>
                      <a:pt x="7" y="197"/>
                      <a:pt x="7" y="197"/>
                    </a:cubicBezTo>
                    <a:cubicBezTo>
                      <a:pt x="6" y="197"/>
                      <a:pt x="5" y="197"/>
                      <a:pt x="5" y="197"/>
                    </a:cubicBezTo>
                    <a:cubicBezTo>
                      <a:pt x="4" y="197"/>
                      <a:pt x="4" y="197"/>
                      <a:pt x="3" y="197"/>
                    </a:cubicBezTo>
                    <a:cubicBezTo>
                      <a:pt x="3" y="197"/>
                      <a:pt x="3" y="197"/>
                      <a:pt x="2" y="197"/>
                    </a:cubicBezTo>
                    <a:cubicBezTo>
                      <a:pt x="2" y="197"/>
                      <a:pt x="2" y="197"/>
                      <a:pt x="2" y="197"/>
                    </a:cubicBezTo>
                    <a:cubicBezTo>
                      <a:pt x="1" y="197"/>
                      <a:pt x="1" y="197"/>
                      <a:pt x="1" y="197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332" y="6"/>
                      <a:pt x="332" y="6"/>
                      <a:pt x="332" y="6"/>
                    </a:cubicBezTo>
                    <a:cubicBezTo>
                      <a:pt x="341" y="0"/>
                      <a:pt x="357" y="1"/>
                      <a:pt x="366" y="6"/>
                    </a:cubicBezTo>
                    <a:cubicBezTo>
                      <a:pt x="566" y="122"/>
                      <a:pt x="566" y="122"/>
                      <a:pt x="566" y="122"/>
                    </a:cubicBezTo>
                    <a:cubicBezTo>
                      <a:pt x="576" y="127"/>
                      <a:pt x="576" y="136"/>
                      <a:pt x="566" y="142"/>
                    </a:cubicBezTo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î$1ïdê">
                <a:extLst>
                  <a:ext uri="{FF2B5EF4-FFF2-40B4-BE49-F238E27FC236}">
                    <a16:creationId xmlns:a16="http://schemas.microsoft.com/office/drawing/2014/main" id="{6B0A7F11-D76C-61C6-6A89-6364D9265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îşlíďè">
                <a:extLst>
                  <a:ext uri="{FF2B5EF4-FFF2-40B4-BE49-F238E27FC236}">
                    <a16:creationId xmlns:a16="http://schemas.microsoft.com/office/drawing/2014/main" id="{91F2AF71-A1B9-D99E-4A71-76DF5456C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iṡ1îďè">
                <a:extLst>
                  <a:ext uri="{FF2B5EF4-FFF2-40B4-BE49-F238E27FC236}">
                    <a16:creationId xmlns:a16="http://schemas.microsoft.com/office/drawing/2014/main" id="{E2B51A41-1678-43A8-DB54-AB80A2402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638" y="2803525"/>
                <a:ext cx="1919287" cy="801688"/>
              </a:xfrm>
              <a:custGeom>
                <a:avLst/>
                <a:gdLst>
                  <a:gd name="T0" fmla="*/ 344 w 381"/>
                  <a:gd name="T1" fmla="*/ 0 h 159"/>
                  <a:gd name="T2" fmla="*/ 341 w 381"/>
                  <a:gd name="T3" fmla="*/ 2 h 159"/>
                  <a:gd name="T4" fmla="*/ 341 w 381"/>
                  <a:gd name="T5" fmla="*/ 52 h 159"/>
                  <a:gd name="T6" fmla="*/ 341 w 381"/>
                  <a:gd name="T7" fmla="*/ 52 h 159"/>
                  <a:gd name="T8" fmla="*/ 341 w 381"/>
                  <a:gd name="T9" fmla="*/ 52 h 159"/>
                  <a:gd name="T10" fmla="*/ 341 w 381"/>
                  <a:gd name="T11" fmla="*/ 52 h 159"/>
                  <a:gd name="T12" fmla="*/ 298 w 381"/>
                  <a:gd name="T13" fmla="*/ 113 h 159"/>
                  <a:gd name="T14" fmla="*/ 192 w 381"/>
                  <a:gd name="T15" fmla="*/ 138 h 159"/>
                  <a:gd name="T16" fmla="*/ 86 w 381"/>
                  <a:gd name="T17" fmla="*/ 113 h 159"/>
                  <a:gd name="T18" fmla="*/ 43 w 381"/>
                  <a:gd name="T19" fmla="*/ 52 h 159"/>
                  <a:gd name="T20" fmla="*/ 43 w 381"/>
                  <a:gd name="T21" fmla="*/ 51 h 159"/>
                  <a:gd name="T22" fmla="*/ 43 w 381"/>
                  <a:gd name="T23" fmla="*/ 9 h 159"/>
                  <a:gd name="T24" fmla="*/ 22 w 381"/>
                  <a:gd name="T25" fmla="*/ 21 h 159"/>
                  <a:gd name="T26" fmla="*/ 65 w 381"/>
                  <a:gd name="T27" fmla="*/ 129 h 159"/>
                  <a:gd name="T28" fmla="*/ 192 w 381"/>
                  <a:gd name="T29" fmla="*/ 159 h 159"/>
                  <a:gd name="T30" fmla="*/ 271 w 381"/>
                  <a:gd name="T31" fmla="*/ 149 h 159"/>
                  <a:gd name="T32" fmla="*/ 354 w 381"/>
                  <a:gd name="T33" fmla="*/ 101 h 159"/>
                  <a:gd name="T34" fmla="*/ 344 w 381"/>
                  <a:gd name="T3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81" h="159">
                    <a:moveTo>
                      <a:pt x="344" y="0"/>
                    </a:moveTo>
                    <a:cubicBezTo>
                      <a:pt x="341" y="2"/>
                      <a:pt x="341" y="2"/>
                      <a:pt x="341" y="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74"/>
                      <a:pt x="327" y="96"/>
                      <a:pt x="298" y="113"/>
                    </a:cubicBezTo>
                    <a:cubicBezTo>
                      <a:pt x="268" y="129"/>
                      <a:pt x="230" y="138"/>
                      <a:pt x="192" y="138"/>
                    </a:cubicBezTo>
                    <a:cubicBezTo>
                      <a:pt x="154" y="138"/>
                      <a:pt x="116" y="129"/>
                      <a:pt x="86" y="113"/>
                    </a:cubicBezTo>
                    <a:cubicBezTo>
                      <a:pt x="57" y="96"/>
                      <a:pt x="43" y="74"/>
                      <a:pt x="43" y="5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0" y="58"/>
                      <a:pt x="14" y="100"/>
                      <a:pt x="65" y="129"/>
                    </a:cubicBezTo>
                    <a:cubicBezTo>
                      <a:pt x="100" y="149"/>
                      <a:pt x="146" y="159"/>
                      <a:pt x="192" y="159"/>
                    </a:cubicBezTo>
                    <a:cubicBezTo>
                      <a:pt x="219" y="159"/>
                      <a:pt x="246" y="156"/>
                      <a:pt x="271" y="149"/>
                    </a:cubicBezTo>
                    <a:cubicBezTo>
                      <a:pt x="354" y="101"/>
                      <a:pt x="354" y="101"/>
                      <a:pt x="354" y="101"/>
                    </a:cubicBezTo>
                    <a:cubicBezTo>
                      <a:pt x="381" y="69"/>
                      <a:pt x="378" y="30"/>
                      <a:pt x="344" y="0"/>
                    </a:cubicBezTo>
                  </a:path>
                </a:pathLst>
              </a:custGeom>
              <a:solidFill>
                <a:srgbClr val="C15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îşḻiḓê">
                <a:extLst>
                  <a:ext uri="{FF2B5EF4-FFF2-40B4-BE49-F238E27FC236}">
                    <a16:creationId xmlns:a16="http://schemas.microsoft.com/office/drawing/2014/main" id="{00EEF670-7D0E-EEFE-9D2A-2BFA8D088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650" y="3190875"/>
                <a:ext cx="1233487" cy="1165225"/>
              </a:xfrm>
              <a:custGeom>
                <a:avLst/>
                <a:gdLst>
                  <a:gd name="T0" fmla="*/ 16 w 245"/>
                  <a:gd name="T1" fmla="*/ 28 h 231"/>
                  <a:gd name="T2" fmla="*/ 16 w 245"/>
                  <a:gd name="T3" fmla="*/ 78 h 231"/>
                  <a:gd name="T4" fmla="*/ 16 w 245"/>
                  <a:gd name="T5" fmla="*/ 79 h 231"/>
                  <a:gd name="T6" fmla="*/ 17 w 245"/>
                  <a:gd name="T7" fmla="*/ 79 h 231"/>
                  <a:gd name="T8" fmla="*/ 17 w 245"/>
                  <a:gd name="T9" fmla="*/ 80 h 231"/>
                  <a:gd name="T10" fmla="*/ 17 w 245"/>
                  <a:gd name="T11" fmla="*/ 81 h 231"/>
                  <a:gd name="T12" fmla="*/ 18 w 245"/>
                  <a:gd name="T13" fmla="*/ 83 h 231"/>
                  <a:gd name="T14" fmla="*/ 18 w 245"/>
                  <a:gd name="T15" fmla="*/ 85 h 231"/>
                  <a:gd name="T16" fmla="*/ 19 w 245"/>
                  <a:gd name="T17" fmla="*/ 86 h 231"/>
                  <a:gd name="T18" fmla="*/ 20 w 245"/>
                  <a:gd name="T19" fmla="*/ 87 h 231"/>
                  <a:gd name="T20" fmla="*/ 21 w 245"/>
                  <a:gd name="T21" fmla="*/ 88 h 231"/>
                  <a:gd name="T22" fmla="*/ 22 w 245"/>
                  <a:gd name="T23" fmla="*/ 89 h 231"/>
                  <a:gd name="T24" fmla="*/ 23 w 245"/>
                  <a:gd name="T25" fmla="*/ 90 h 231"/>
                  <a:gd name="T26" fmla="*/ 212 w 245"/>
                  <a:gd name="T27" fmla="*/ 199 h 231"/>
                  <a:gd name="T28" fmla="*/ 212 w 245"/>
                  <a:gd name="T29" fmla="*/ 199 h 231"/>
                  <a:gd name="T30" fmla="*/ 228 w 245"/>
                  <a:gd name="T31" fmla="*/ 208 h 231"/>
                  <a:gd name="T32" fmla="*/ 245 w 245"/>
                  <a:gd name="T33" fmla="*/ 212 h 231"/>
                  <a:gd name="T34" fmla="*/ 245 w 245"/>
                  <a:gd name="T35" fmla="*/ 231 h 231"/>
                  <a:gd name="T36" fmla="*/ 229 w 245"/>
                  <a:gd name="T37" fmla="*/ 227 h 231"/>
                  <a:gd name="T38" fmla="*/ 222 w 245"/>
                  <a:gd name="T39" fmla="*/ 224 h 231"/>
                  <a:gd name="T40" fmla="*/ 220 w 245"/>
                  <a:gd name="T41" fmla="*/ 222 h 231"/>
                  <a:gd name="T42" fmla="*/ 216 w 245"/>
                  <a:gd name="T43" fmla="*/ 220 h 231"/>
                  <a:gd name="T44" fmla="*/ 215 w 245"/>
                  <a:gd name="T45" fmla="*/ 219 h 231"/>
                  <a:gd name="T46" fmla="*/ 214 w 245"/>
                  <a:gd name="T47" fmla="*/ 219 h 231"/>
                  <a:gd name="T48" fmla="*/ 213 w 245"/>
                  <a:gd name="T49" fmla="*/ 218 h 231"/>
                  <a:gd name="T50" fmla="*/ 212 w 245"/>
                  <a:gd name="T51" fmla="*/ 218 h 231"/>
                  <a:gd name="T52" fmla="*/ 17 w 245"/>
                  <a:gd name="T53" fmla="*/ 105 h 231"/>
                  <a:gd name="T54" fmla="*/ 0 w 245"/>
                  <a:gd name="T55" fmla="*/ 75 h 231"/>
                  <a:gd name="T56" fmla="*/ 0 w 245"/>
                  <a:gd name="T57" fmla="*/ 12 h 231"/>
                  <a:gd name="T58" fmla="*/ 5 w 245"/>
                  <a:gd name="T59" fmla="*/ 1 h 231"/>
                  <a:gd name="T60" fmla="*/ 5 w 245"/>
                  <a:gd name="T61" fmla="*/ 1 h 231"/>
                  <a:gd name="T62" fmla="*/ 6 w 245"/>
                  <a:gd name="T63" fmla="*/ 1 h 231"/>
                  <a:gd name="T64" fmla="*/ 6 w 245"/>
                  <a:gd name="T65" fmla="*/ 0 h 231"/>
                  <a:gd name="T66" fmla="*/ 7 w 245"/>
                  <a:gd name="T67" fmla="*/ 0 h 231"/>
                  <a:gd name="T68" fmla="*/ 7 w 245"/>
                  <a:gd name="T69" fmla="*/ 0 h 231"/>
                  <a:gd name="T70" fmla="*/ 8 w 245"/>
                  <a:gd name="T71" fmla="*/ 0 h 231"/>
                  <a:gd name="T72" fmla="*/ 10 w 245"/>
                  <a:gd name="T73" fmla="*/ 0 h 231"/>
                  <a:gd name="T74" fmla="*/ 12 w 245"/>
                  <a:gd name="T75" fmla="*/ 0 h 231"/>
                  <a:gd name="T76" fmla="*/ 13 w 245"/>
                  <a:gd name="T77" fmla="*/ 0 h 231"/>
                  <a:gd name="T78" fmla="*/ 17 w 245"/>
                  <a:gd name="T79" fmla="*/ 2 h 231"/>
                  <a:gd name="T80" fmla="*/ 28 w 245"/>
                  <a:gd name="T81" fmla="*/ 8 h 231"/>
                  <a:gd name="T82" fmla="*/ 75 w 245"/>
                  <a:gd name="T83" fmla="*/ 35 h 231"/>
                  <a:gd name="T84" fmla="*/ 212 w 245"/>
                  <a:gd name="T85" fmla="*/ 115 h 231"/>
                  <a:gd name="T86" fmla="*/ 212 w 245"/>
                  <a:gd name="T87" fmla="*/ 115 h 231"/>
                  <a:gd name="T88" fmla="*/ 228 w 245"/>
                  <a:gd name="T89" fmla="*/ 123 h 231"/>
                  <a:gd name="T90" fmla="*/ 228 w 245"/>
                  <a:gd name="T91" fmla="*/ 123 h 231"/>
                  <a:gd name="T92" fmla="*/ 245 w 245"/>
                  <a:gd name="T93" fmla="*/ 127 h 231"/>
                  <a:gd name="T94" fmla="*/ 245 w 245"/>
                  <a:gd name="T95" fmla="*/ 147 h 231"/>
                  <a:gd name="T96" fmla="*/ 229 w 245"/>
                  <a:gd name="T97" fmla="*/ 143 h 231"/>
                  <a:gd name="T98" fmla="*/ 222 w 245"/>
                  <a:gd name="T99" fmla="*/ 139 h 231"/>
                  <a:gd name="T100" fmla="*/ 220 w 245"/>
                  <a:gd name="T101" fmla="*/ 137 h 231"/>
                  <a:gd name="T102" fmla="*/ 213 w 245"/>
                  <a:gd name="T103" fmla="*/ 134 h 231"/>
                  <a:gd name="T104" fmla="*/ 213 w 245"/>
                  <a:gd name="T105" fmla="*/ 133 h 231"/>
                  <a:gd name="T106" fmla="*/ 212 w 245"/>
                  <a:gd name="T107" fmla="*/ 133 h 231"/>
                  <a:gd name="T108" fmla="*/ 59 w 245"/>
                  <a:gd name="T109" fmla="*/ 45 h 231"/>
                  <a:gd name="T110" fmla="*/ 23 w 245"/>
                  <a:gd name="T111" fmla="*/ 24 h 231"/>
                  <a:gd name="T112" fmla="*/ 16 w 245"/>
                  <a:gd name="T113" fmla="*/ 28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5" h="231">
                    <a:moveTo>
                      <a:pt x="16" y="28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0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8" y="83"/>
                    </a:cubicBezTo>
                    <a:cubicBezTo>
                      <a:pt x="18" y="84"/>
                      <a:pt x="18" y="84"/>
                      <a:pt x="18" y="85"/>
                    </a:cubicBezTo>
                    <a:cubicBezTo>
                      <a:pt x="19" y="85"/>
                      <a:pt x="19" y="86"/>
                      <a:pt x="19" y="86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8"/>
                      <a:pt x="22" y="89"/>
                      <a:pt x="22" y="89"/>
                    </a:cubicBezTo>
                    <a:cubicBezTo>
                      <a:pt x="23" y="90"/>
                      <a:pt x="23" y="90"/>
                      <a:pt x="23" y="90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28" y="208"/>
                      <a:pt x="228" y="208"/>
                      <a:pt x="228" y="208"/>
                    </a:cubicBezTo>
                    <a:cubicBezTo>
                      <a:pt x="232" y="211"/>
                      <a:pt x="239" y="212"/>
                      <a:pt x="245" y="212"/>
                    </a:cubicBezTo>
                    <a:cubicBezTo>
                      <a:pt x="245" y="231"/>
                      <a:pt x="245" y="231"/>
                      <a:pt x="245" y="231"/>
                    </a:cubicBezTo>
                    <a:cubicBezTo>
                      <a:pt x="239" y="231"/>
                      <a:pt x="233" y="230"/>
                      <a:pt x="229" y="227"/>
                    </a:cubicBezTo>
                    <a:cubicBezTo>
                      <a:pt x="226" y="226"/>
                      <a:pt x="224" y="225"/>
                      <a:pt x="222" y="224"/>
                    </a:cubicBezTo>
                    <a:cubicBezTo>
                      <a:pt x="220" y="222"/>
                      <a:pt x="220" y="222"/>
                      <a:pt x="220" y="222"/>
                    </a:cubicBezTo>
                    <a:cubicBezTo>
                      <a:pt x="218" y="221"/>
                      <a:pt x="217" y="221"/>
                      <a:pt x="216" y="220"/>
                    </a:cubicBezTo>
                    <a:cubicBezTo>
                      <a:pt x="216" y="220"/>
                      <a:pt x="215" y="219"/>
                      <a:pt x="215" y="219"/>
                    </a:cubicBezTo>
                    <a:cubicBezTo>
                      <a:pt x="214" y="219"/>
                      <a:pt x="214" y="219"/>
                      <a:pt x="214" y="219"/>
                    </a:cubicBezTo>
                    <a:cubicBezTo>
                      <a:pt x="213" y="218"/>
                      <a:pt x="213" y="218"/>
                      <a:pt x="213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17" y="105"/>
                      <a:pt x="17" y="105"/>
                      <a:pt x="17" y="105"/>
                    </a:cubicBezTo>
                    <a:cubicBezTo>
                      <a:pt x="8" y="100"/>
                      <a:pt x="0" y="86"/>
                      <a:pt x="0" y="7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32" y="126"/>
                      <a:pt x="239" y="127"/>
                      <a:pt x="245" y="127"/>
                    </a:cubicBezTo>
                    <a:cubicBezTo>
                      <a:pt x="245" y="147"/>
                      <a:pt x="245" y="147"/>
                      <a:pt x="245" y="147"/>
                    </a:cubicBezTo>
                    <a:cubicBezTo>
                      <a:pt x="239" y="147"/>
                      <a:pt x="233" y="145"/>
                      <a:pt x="229" y="143"/>
                    </a:cubicBezTo>
                    <a:cubicBezTo>
                      <a:pt x="226" y="141"/>
                      <a:pt x="224" y="140"/>
                      <a:pt x="222" y="139"/>
                    </a:cubicBezTo>
                    <a:cubicBezTo>
                      <a:pt x="220" y="137"/>
                      <a:pt x="220" y="137"/>
                      <a:pt x="220" y="137"/>
                    </a:cubicBezTo>
                    <a:cubicBezTo>
                      <a:pt x="217" y="136"/>
                      <a:pt x="214" y="134"/>
                      <a:pt x="213" y="134"/>
                    </a:cubicBezTo>
                    <a:cubicBezTo>
                      <a:pt x="213" y="133"/>
                      <a:pt x="213" y="133"/>
                      <a:pt x="213" y="133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0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îŝļiḋê">
                <a:extLst>
                  <a:ext uri="{FF2B5EF4-FFF2-40B4-BE49-F238E27FC236}">
                    <a16:creationId xmlns:a16="http://schemas.microsoft.com/office/drawing/2014/main" id="{17C7E3F7-5A8A-5582-44E6-CEAC16159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ïṧḷïdé">
                <a:extLst>
                  <a:ext uri="{FF2B5EF4-FFF2-40B4-BE49-F238E27FC236}">
                    <a16:creationId xmlns:a16="http://schemas.microsoft.com/office/drawing/2014/main" id="{5E1F5E1A-53CD-FD1D-C46D-A3A4DCD57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ïṥľïḋé">
                <a:extLst>
                  <a:ext uri="{FF2B5EF4-FFF2-40B4-BE49-F238E27FC236}">
                    <a16:creationId xmlns:a16="http://schemas.microsoft.com/office/drawing/2014/main" id="{EF5957BE-CF06-2520-0153-02DA404FA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1758950"/>
                <a:ext cx="2478087" cy="1438275"/>
              </a:xfrm>
              <a:custGeom>
                <a:avLst/>
                <a:gdLst>
                  <a:gd name="T0" fmla="*/ 780 w 1561"/>
                  <a:gd name="T1" fmla="*/ 0 h 906"/>
                  <a:gd name="T2" fmla="*/ 0 w 1561"/>
                  <a:gd name="T3" fmla="*/ 451 h 906"/>
                  <a:gd name="T4" fmla="*/ 780 w 1561"/>
                  <a:gd name="T5" fmla="*/ 906 h 906"/>
                  <a:gd name="T6" fmla="*/ 1561 w 1561"/>
                  <a:gd name="T7" fmla="*/ 451 h 906"/>
                  <a:gd name="T8" fmla="*/ 780 w 1561"/>
                  <a:gd name="T9" fmla="*/ 0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906">
                    <a:moveTo>
                      <a:pt x="780" y="0"/>
                    </a:moveTo>
                    <a:lnTo>
                      <a:pt x="0" y="451"/>
                    </a:lnTo>
                    <a:lnTo>
                      <a:pt x="780" y="906"/>
                    </a:lnTo>
                    <a:lnTo>
                      <a:pt x="1561" y="451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rgbClr val="3E54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íSlïḓê">
                <a:extLst>
                  <a:ext uri="{FF2B5EF4-FFF2-40B4-BE49-F238E27FC236}">
                    <a16:creationId xmlns:a16="http://schemas.microsoft.com/office/drawing/2014/main" id="{4032626A-3F7B-5245-69BE-E2E605308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81262"/>
                <a:ext cx="644525" cy="377825"/>
              </a:xfrm>
              <a:custGeom>
                <a:avLst/>
                <a:gdLst>
                  <a:gd name="T0" fmla="*/ 128 w 128"/>
                  <a:gd name="T1" fmla="*/ 70 h 75"/>
                  <a:gd name="T2" fmla="*/ 7 w 128"/>
                  <a:gd name="T3" fmla="*/ 1 h 75"/>
                  <a:gd name="T4" fmla="*/ 1 w 128"/>
                  <a:gd name="T5" fmla="*/ 3 h 75"/>
                  <a:gd name="T6" fmla="*/ 3 w 128"/>
                  <a:gd name="T7" fmla="*/ 9 h 75"/>
                  <a:gd name="T8" fmla="*/ 120 w 128"/>
                  <a:gd name="T9" fmla="*/ 75 h 75"/>
                  <a:gd name="T10" fmla="*/ 128 w 128"/>
                  <a:gd name="T11" fmla="*/ 7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75">
                    <a:moveTo>
                      <a:pt x="128" y="7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120" y="75"/>
                      <a:pt x="120" y="75"/>
                      <a:pt x="120" y="75"/>
                    </a:cubicBezTo>
                    <a:lnTo>
                      <a:pt x="128" y="7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îslïḍe">
                <a:extLst>
                  <a:ext uri="{FF2B5EF4-FFF2-40B4-BE49-F238E27FC236}">
                    <a16:creationId xmlns:a16="http://schemas.microsoft.com/office/drawing/2014/main" id="{8634882B-57A3-2BCD-E363-D353C5732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225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íṡľiḋè">
                <a:extLst>
                  <a:ext uri="{FF2B5EF4-FFF2-40B4-BE49-F238E27FC236}">
                    <a16:creationId xmlns:a16="http://schemas.microsoft.com/office/drawing/2014/main" id="{6E56F61C-2A1A-43FE-0007-6B28826D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íṩļíḋe">
                <a:extLst>
                  <a:ext uri="{FF2B5EF4-FFF2-40B4-BE49-F238E27FC236}">
                    <a16:creationId xmlns:a16="http://schemas.microsoft.com/office/drawing/2014/main" id="{C0ED1267-06EC-E6C2-2A9A-ABD05DFED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íśľíḓè">
                <a:extLst>
                  <a:ext uri="{FF2B5EF4-FFF2-40B4-BE49-F238E27FC236}">
                    <a16:creationId xmlns:a16="http://schemas.microsoft.com/office/drawing/2014/main" id="{B6C54764-4CE9-1FB5-BBB0-B9F076915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ïŝḷíḓé">
                <a:extLst>
                  <a:ext uri="{FF2B5EF4-FFF2-40B4-BE49-F238E27FC236}">
                    <a16:creationId xmlns:a16="http://schemas.microsoft.com/office/drawing/2014/main" id="{49B37D81-7D33-974A-87AE-687E89132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8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îŝḻîḑe">
                <a:extLst>
                  <a:ext uri="{FF2B5EF4-FFF2-40B4-BE49-F238E27FC236}">
                    <a16:creationId xmlns:a16="http://schemas.microsoft.com/office/drawing/2014/main" id="{7BC3F1B2-050C-0F24-1808-5EB09EDE4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îşľîḍé">
                <a:extLst>
                  <a:ext uri="{FF2B5EF4-FFF2-40B4-BE49-F238E27FC236}">
                    <a16:creationId xmlns:a16="http://schemas.microsoft.com/office/drawing/2014/main" id="{65D287C9-1C56-E4D7-89B4-903649D6E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B3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iṣliḑé">
                <a:extLst>
                  <a:ext uri="{FF2B5EF4-FFF2-40B4-BE49-F238E27FC236}">
                    <a16:creationId xmlns:a16="http://schemas.microsoft.com/office/drawing/2014/main" id="{0D7212F9-6894-D6DA-DB31-013518244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ïSḷiḍè">
                <a:extLst>
                  <a:ext uri="{FF2B5EF4-FFF2-40B4-BE49-F238E27FC236}">
                    <a16:creationId xmlns:a16="http://schemas.microsoft.com/office/drawing/2014/main" id="{FAA8196C-3E4B-825F-A6E7-EBCBB9062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5100" y="3473450"/>
                <a:ext cx="180975" cy="428625"/>
              </a:xfrm>
              <a:custGeom>
                <a:avLst/>
                <a:gdLst>
                  <a:gd name="T0" fmla="*/ 25 w 36"/>
                  <a:gd name="T1" fmla="*/ 0 h 85"/>
                  <a:gd name="T2" fmla="*/ 11 w 36"/>
                  <a:gd name="T3" fmla="*/ 0 h 85"/>
                  <a:gd name="T4" fmla="*/ 0 w 36"/>
                  <a:gd name="T5" fmla="*/ 72 h 85"/>
                  <a:gd name="T6" fmla="*/ 36 w 36"/>
                  <a:gd name="T7" fmla="*/ 72 h 85"/>
                  <a:gd name="T8" fmla="*/ 25 w 36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5">
                    <a:moveTo>
                      <a:pt x="25" y="0"/>
                    </a:moveTo>
                    <a:cubicBezTo>
                      <a:pt x="22" y="2"/>
                      <a:pt x="15" y="2"/>
                      <a:pt x="11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85"/>
                      <a:pt x="36" y="85"/>
                      <a:pt x="36" y="72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í$lïdê">
                <a:extLst>
                  <a:ext uri="{FF2B5EF4-FFF2-40B4-BE49-F238E27FC236}">
                    <a16:creationId xmlns:a16="http://schemas.microsoft.com/office/drawing/2014/main" id="{E6A9FA82-206A-F770-53B0-28D2F353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3681412"/>
                <a:ext cx="20637" cy="195263"/>
              </a:xfrm>
              <a:custGeom>
                <a:avLst/>
                <a:gdLst>
                  <a:gd name="T0" fmla="*/ 0 w 4"/>
                  <a:gd name="T1" fmla="*/ 0 h 39"/>
                  <a:gd name="T2" fmla="*/ 2 w 4"/>
                  <a:gd name="T3" fmla="*/ 39 h 39"/>
                  <a:gd name="T4" fmla="*/ 4 w 4"/>
                  <a:gd name="T5" fmla="*/ 38 h 39"/>
                  <a:gd name="T6" fmla="*/ 0 w 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9">
                    <a:moveTo>
                      <a:pt x="0" y="0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3" y="39"/>
                      <a:pt x="3" y="39"/>
                      <a:pt x="4" y="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íSļîḑè">
                <a:extLst>
                  <a:ext uri="{FF2B5EF4-FFF2-40B4-BE49-F238E27FC236}">
                    <a16:creationId xmlns:a16="http://schemas.microsoft.com/office/drawing/2014/main" id="{0D9B2C9A-A9BB-A238-8DD0-AF47EC324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0025" y="3559175"/>
                <a:ext cx="34925" cy="317500"/>
              </a:xfrm>
              <a:custGeom>
                <a:avLst/>
                <a:gdLst>
                  <a:gd name="T0" fmla="*/ 2 w 7"/>
                  <a:gd name="T1" fmla="*/ 63 h 63"/>
                  <a:gd name="T2" fmla="*/ 7 w 7"/>
                  <a:gd name="T3" fmla="*/ 0 h 63"/>
                  <a:gd name="T4" fmla="*/ 0 w 7"/>
                  <a:gd name="T5" fmla="*/ 63 h 63"/>
                  <a:gd name="T6" fmla="*/ 2 w 7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3">
                    <a:moveTo>
                      <a:pt x="2" y="6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1" y="63"/>
                      <a:pt x="2" y="63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íṣḻíḓè">
                <a:extLst>
                  <a:ext uri="{FF2B5EF4-FFF2-40B4-BE49-F238E27FC236}">
                    <a16:creationId xmlns:a16="http://schemas.microsoft.com/office/drawing/2014/main" id="{0448E575-67D2-22AF-12EA-32BFEDB45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0825" y="3630612"/>
                <a:ext cx="9525" cy="257175"/>
              </a:xfrm>
              <a:custGeom>
                <a:avLst/>
                <a:gdLst>
                  <a:gd name="T0" fmla="*/ 0 w 2"/>
                  <a:gd name="T1" fmla="*/ 51 h 51"/>
                  <a:gd name="T2" fmla="*/ 2 w 2"/>
                  <a:gd name="T3" fmla="*/ 51 h 51"/>
                  <a:gd name="T4" fmla="*/ 1 w 2"/>
                  <a:gd name="T5" fmla="*/ 0 h 51"/>
                  <a:gd name="T6" fmla="*/ 0 w 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1">
                    <a:moveTo>
                      <a:pt x="0" y="51"/>
                    </a:moveTo>
                    <a:cubicBezTo>
                      <a:pt x="1" y="51"/>
                      <a:pt x="1" y="51"/>
                      <a:pt x="2" y="5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îšḻïḋe">
                <a:extLst>
                  <a:ext uri="{FF2B5EF4-FFF2-40B4-BE49-F238E27FC236}">
                    <a16:creationId xmlns:a16="http://schemas.microsoft.com/office/drawing/2014/main" id="{EC2C6014-64D2-BFCA-2321-B4C21F12E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9550" y="3448050"/>
                <a:ext cx="96837" cy="55563"/>
              </a:xfrm>
              <a:custGeom>
                <a:avLst/>
                <a:gdLst>
                  <a:gd name="T0" fmla="*/ 9 w 19"/>
                  <a:gd name="T1" fmla="*/ 11 h 11"/>
                  <a:gd name="T2" fmla="*/ 2 w 19"/>
                  <a:gd name="T3" fmla="*/ 8 h 11"/>
                  <a:gd name="T4" fmla="*/ 1 w 19"/>
                  <a:gd name="T5" fmla="*/ 2 h 11"/>
                  <a:gd name="T6" fmla="*/ 7 w 19"/>
                  <a:gd name="T7" fmla="*/ 1 h 11"/>
                  <a:gd name="T8" fmla="*/ 11 w 19"/>
                  <a:gd name="T9" fmla="*/ 1 h 11"/>
                  <a:gd name="T10" fmla="*/ 17 w 19"/>
                  <a:gd name="T11" fmla="*/ 2 h 11"/>
                  <a:gd name="T12" fmla="*/ 16 w 19"/>
                  <a:gd name="T13" fmla="*/ 8 h 11"/>
                  <a:gd name="T14" fmla="*/ 9 w 19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1">
                    <a:moveTo>
                      <a:pt x="9" y="11"/>
                    </a:moveTo>
                    <a:cubicBezTo>
                      <a:pt x="7" y="11"/>
                      <a:pt x="4" y="10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9" y="3"/>
                      <a:pt x="10" y="2"/>
                      <a:pt x="11" y="1"/>
                    </a:cubicBezTo>
                    <a:cubicBezTo>
                      <a:pt x="13" y="0"/>
                      <a:pt x="16" y="0"/>
                      <a:pt x="17" y="2"/>
                    </a:cubicBezTo>
                    <a:cubicBezTo>
                      <a:pt x="19" y="4"/>
                      <a:pt x="18" y="7"/>
                      <a:pt x="16" y="8"/>
                    </a:cubicBezTo>
                    <a:cubicBezTo>
                      <a:pt x="14" y="10"/>
                      <a:pt x="12" y="11"/>
                      <a:pt x="9" y="11"/>
                    </a:cubicBezTo>
                    <a:close/>
                  </a:path>
                </a:pathLst>
              </a:custGeom>
              <a:solidFill>
                <a:srgbClr val="FC96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iš1iḍé">
                <a:extLst>
                  <a:ext uri="{FF2B5EF4-FFF2-40B4-BE49-F238E27FC236}">
                    <a16:creationId xmlns:a16="http://schemas.microsoft.com/office/drawing/2014/main" id="{7A244661-7BFA-2171-EC8B-C1C546826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55862"/>
                <a:ext cx="711200" cy="992188"/>
              </a:xfrm>
              <a:custGeom>
                <a:avLst/>
                <a:gdLst>
                  <a:gd name="T0" fmla="*/ 137 w 141"/>
                  <a:gd name="T1" fmla="*/ 197 h 197"/>
                  <a:gd name="T2" fmla="*/ 133 w 141"/>
                  <a:gd name="T3" fmla="*/ 192 h 197"/>
                  <a:gd name="T4" fmla="*/ 133 w 141"/>
                  <a:gd name="T5" fmla="*/ 91 h 197"/>
                  <a:gd name="T6" fmla="*/ 126 w 141"/>
                  <a:gd name="T7" fmla="*/ 79 h 197"/>
                  <a:gd name="T8" fmla="*/ 3 w 141"/>
                  <a:gd name="T9" fmla="*/ 9 h 197"/>
                  <a:gd name="T10" fmla="*/ 1 w 141"/>
                  <a:gd name="T11" fmla="*/ 3 h 197"/>
                  <a:gd name="T12" fmla="*/ 7 w 141"/>
                  <a:gd name="T13" fmla="*/ 1 h 197"/>
                  <a:gd name="T14" fmla="*/ 130 w 141"/>
                  <a:gd name="T15" fmla="*/ 72 h 197"/>
                  <a:gd name="T16" fmla="*/ 141 w 141"/>
                  <a:gd name="T17" fmla="*/ 91 h 197"/>
                  <a:gd name="T18" fmla="*/ 141 w 141"/>
                  <a:gd name="T19" fmla="*/ 192 h 197"/>
                  <a:gd name="T20" fmla="*/ 137 w 14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97">
                    <a:moveTo>
                      <a:pt x="137" y="197"/>
                    </a:moveTo>
                    <a:cubicBezTo>
                      <a:pt x="135" y="197"/>
                      <a:pt x="133" y="195"/>
                      <a:pt x="133" y="192"/>
                    </a:cubicBezTo>
                    <a:cubicBezTo>
                      <a:pt x="133" y="91"/>
                      <a:pt x="133" y="91"/>
                      <a:pt x="133" y="91"/>
                    </a:cubicBezTo>
                    <a:cubicBezTo>
                      <a:pt x="133" y="86"/>
                      <a:pt x="130" y="82"/>
                      <a:pt x="126" y="7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7" y="76"/>
                      <a:pt x="141" y="83"/>
                      <a:pt x="141" y="91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195"/>
                      <a:pt x="139" y="197"/>
                      <a:pt x="137" y="197"/>
                    </a:cubicBezTo>
                    <a:close/>
                  </a:path>
                </a:pathLst>
              </a:custGeom>
              <a:solidFill>
                <a:srgbClr val="BB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iṡľíḋè">
                <a:extLst>
                  <a:ext uri="{FF2B5EF4-FFF2-40B4-BE49-F238E27FC236}">
                    <a16:creationId xmlns:a16="http://schemas.microsoft.com/office/drawing/2014/main" id="{A424057F-C0A1-C2E8-4AD9-57D018C63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788" y="3378200"/>
                <a:ext cx="96837" cy="95250"/>
              </a:xfrm>
              <a:prstGeom prst="ellipse">
                <a:avLst/>
              </a:pr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ïṧḻîdè">
                <a:extLst>
                  <a:ext uri="{FF2B5EF4-FFF2-40B4-BE49-F238E27FC236}">
                    <a16:creationId xmlns:a16="http://schemas.microsoft.com/office/drawing/2014/main" id="{D8F282D6-B0E5-57EB-BEE0-A8E90E2A5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4788" y="3378200"/>
                <a:ext cx="96837" cy="95250"/>
              </a:xfrm>
              <a:custGeom>
                <a:avLst/>
                <a:gdLst>
                  <a:gd name="T0" fmla="*/ 19 w 19"/>
                  <a:gd name="T1" fmla="*/ 10 h 19"/>
                  <a:gd name="T2" fmla="*/ 9 w 19"/>
                  <a:gd name="T3" fmla="*/ 13 h 19"/>
                  <a:gd name="T4" fmla="*/ 9 w 19"/>
                  <a:gd name="T5" fmla="*/ 0 h 19"/>
                  <a:gd name="T6" fmla="*/ 0 w 19"/>
                  <a:gd name="T7" fmla="*/ 9 h 19"/>
                  <a:gd name="T8" fmla="*/ 10 w 19"/>
                  <a:gd name="T9" fmla="*/ 19 h 19"/>
                  <a:gd name="T10" fmla="*/ 19 w 19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cubicBezTo>
                      <a:pt x="19" y="12"/>
                      <a:pt x="14" y="16"/>
                      <a:pt x="9" y="13"/>
                    </a:cubicBezTo>
                    <a:cubicBezTo>
                      <a:pt x="3" y="10"/>
                      <a:pt x="4" y="3"/>
                      <a:pt x="9" y="0"/>
                    </a:cubicBezTo>
                    <a:cubicBezTo>
                      <a:pt x="4" y="1"/>
                      <a:pt x="0" y="5"/>
                      <a:pt x="0" y="9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iṩ1ïḑe">
                <a:extLst>
                  <a:ext uri="{FF2B5EF4-FFF2-40B4-BE49-F238E27FC236}">
                    <a16:creationId xmlns:a16="http://schemas.microsoft.com/office/drawing/2014/main" id="{90B9A9F6-1A25-F642-677A-8E56EF5C1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200525"/>
                <a:ext cx="1984375" cy="1219200"/>
              </a:xfrm>
              <a:custGeom>
                <a:avLst/>
                <a:gdLst>
                  <a:gd name="T0" fmla="*/ 388 w 394"/>
                  <a:gd name="T1" fmla="*/ 52 h 242"/>
                  <a:gd name="T2" fmla="*/ 90 w 394"/>
                  <a:gd name="T3" fmla="*/ 224 h 242"/>
                  <a:gd name="T4" fmla="*/ 0 w 394"/>
                  <a:gd name="T5" fmla="*/ 242 h 242"/>
                  <a:gd name="T6" fmla="*/ 16 w 394"/>
                  <a:gd name="T7" fmla="*/ 224 h 242"/>
                  <a:gd name="T8" fmla="*/ 60 w 394"/>
                  <a:gd name="T9" fmla="*/ 174 h 242"/>
                  <a:gd name="T10" fmla="*/ 60 w 394"/>
                  <a:gd name="T11" fmla="*/ 174 h 242"/>
                  <a:gd name="T12" fmla="*/ 60 w 394"/>
                  <a:gd name="T13" fmla="*/ 174 h 242"/>
                  <a:gd name="T14" fmla="*/ 274 w 394"/>
                  <a:gd name="T15" fmla="*/ 51 h 242"/>
                  <a:gd name="T16" fmla="*/ 274 w 394"/>
                  <a:gd name="T17" fmla="*/ 51 h 242"/>
                  <a:gd name="T18" fmla="*/ 276 w 394"/>
                  <a:gd name="T19" fmla="*/ 49 h 242"/>
                  <a:gd name="T20" fmla="*/ 299 w 394"/>
                  <a:gd name="T21" fmla="*/ 36 h 242"/>
                  <a:gd name="T22" fmla="*/ 299 w 394"/>
                  <a:gd name="T23" fmla="*/ 36 h 242"/>
                  <a:gd name="T24" fmla="*/ 314 w 394"/>
                  <a:gd name="T25" fmla="*/ 27 h 242"/>
                  <a:gd name="T26" fmla="*/ 314 w 394"/>
                  <a:gd name="T27" fmla="*/ 27 h 242"/>
                  <a:gd name="T28" fmla="*/ 345 w 394"/>
                  <a:gd name="T29" fmla="*/ 9 h 242"/>
                  <a:gd name="T30" fmla="*/ 393 w 394"/>
                  <a:gd name="T31" fmla="*/ 36 h 242"/>
                  <a:gd name="T32" fmla="*/ 388 w 394"/>
                  <a:gd name="T33" fmla="*/ 5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4" h="242">
                    <a:moveTo>
                      <a:pt x="388" y="52"/>
                    </a:moveTo>
                    <a:cubicBezTo>
                      <a:pt x="90" y="224"/>
                      <a:pt x="90" y="224"/>
                      <a:pt x="90" y="224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16" y="224"/>
                      <a:pt x="16" y="224"/>
                      <a:pt x="16" y="22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6" y="49"/>
                      <a:pt x="276" y="49"/>
                      <a:pt x="276" y="49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45" y="9"/>
                      <a:pt x="345" y="9"/>
                      <a:pt x="345" y="9"/>
                    </a:cubicBezTo>
                    <a:cubicBezTo>
                      <a:pt x="359" y="0"/>
                      <a:pt x="390" y="18"/>
                      <a:pt x="393" y="36"/>
                    </a:cubicBezTo>
                    <a:cubicBezTo>
                      <a:pt x="394" y="42"/>
                      <a:pt x="393" y="48"/>
                      <a:pt x="388" y="52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ïṥlíḑè">
                <a:extLst>
                  <a:ext uri="{FF2B5EF4-FFF2-40B4-BE49-F238E27FC236}">
                    <a16:creationId xmlns:a16="http://schemas.microsoft.com/office/drawing/2014/main" id="{F85761B0-1105-7450-CE63-2A90A46AA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916487"/>
                <a:ext cx="628650" cy="433388"/>
              </a:xfrm>
              <a:custGeom>
                <a:avLst/>
                <a:gdLst>
                  <a:gd name="T0" fmla="*/ 60 w 125"/>
                  <a:gd name="T1" fmla="*/ 17 h 86"/>
                  <a:gd name="T2" fmla="*/ 0 w 125"/>
                  <a:gd name="T3" fmla="*/ 86 h 86"/>
                  <a:gd name="T4" fmla="*/ 90 w 125"/>
                  <a:gd name="T5" fmla="*/ 68 h 86"/>
                  <a:gd name="T6" fmla="*/ 60 w 125"/>
                  <a:gd name="T7" fmla="*/ 1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60" y="17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25" y="48"/>
                      <a:pt x="91" y="0"/>
                      <a:pt x="60" y="17"/>
                    </a:cubicBezTo>
                    <a:close/>
                  </a:path>
                </a:pathLst>
              </a:custGeom>
              <a:solidFill>
                <a:srgbClr val="FFF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îŝḻiḓe">
                <a:extLst>
                  <a:ext uri="{FF2B5EF4-FFF2-40B4-BE49-F238E27FC236}">
                    <a16:creationId xmlns:a16="http://schemas.microsoft.com/office/drawing/2014/main" id="{5F990BF2-160C-F588-7E69-CAB0449DA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108575"/>
                <a:ext cx="538162" cy="241300"/>
              </a:xfrm>
              <a:custGeom>
                <a:avLst/>
                <a:gdLst>
                  <a:gd name="T0" fmla="*/ 0 w 107"/>
                  <a:gd name="T1" fmla="*/ 48 h 48"/>
                  <a:gd name="T2" fmla="*/ 93 w 107"/>
                  <a:gd name="T3" fmla="*/ 0 h 48"/>
                  <a:gd name="T4" fmla="*/ 90 w 107"/>
                  <a:gd name="T5" fmla="*/ 30 h 48"/>
                  <a:gd name="T6" fmla="*/ 0 w 107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" h="48">
                    <a:moveTo>
                      <a:pt x="0" y="48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107" y="13"/>
                      <a:pt x="107" y="20"/>
                      <a:pt x="90" y="30"/>
                    </a:cubicBez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2E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îṩļïḓè">
                <a:extLst>
                  <a:ext uri="{FF2B5EF4-FFF2-40B4-BE49-F238E27FC236}">
                    <a16:creationId xmlns:a16="http://schemas.microsoft.com/office/drawing/2014/main" id="{56052A1F-EF06-B3B8-5C74-5462A31D1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259387"/>
                <a:ext cx="125412" cy="90488"/>
              </a:xfrm>
              <a:custGeom>
                <a:avLst/>
                <a:gdLst>
                  <a:gd name="T0" fmla="*/ 0 w 79"/>
                  <a:gd name="T1" fmla="*/ 57 h 57"/>
                  <a:gd name="T2" fmla="*/ 51 w 79"/>
                  <a:gd name="T3" fmla="*/ 0 h 57"/>
                  <a:gd name="T4" fmla="*/ 44 w 79"/>
                  <a:gd name="T5" fmla="*/ 16 h 57"/>
                  <a:gd name="T6" fmla="*/ 60 w 79"/>
                  <a:gd name="T7" fmla="*/ 13 h 57"/>
                  <a:gd name="T8" fmla="*/ 51 w 79"/>
                  <a:gd name="T9" fmla="*/ 25 h 57"/>
                  <a:gd name="T10" fmla="*/ 70 w 79"/>
                  <a:gd name="T11" fmla="*/ 25 h 57"/>
                  <a:gd name="T12" fmla="*/ 57 w 79"/>
                  <a:gd name="T13" fmla="*/ 38 h 57"/>
                  <a:gd name="T14" fmla="*/ 79 w 79"/>
                  <a:gd name="T15" fmla="*/ 41 h 57"/>
                  <a:gd name="T16" fmla="*/ 0 w 79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57">
                    <a:moveTo>
                      <a:pt x="0" y="57"/>
                    </a:moveTo>
                    <a:lnTo>
                      <a:pt x="51" y="0"/>
                    </a:lnTo>
                    <a:lnTo>
                      <a:pt x="44" y="16"/>
                    </a:lnTo>
                    <a:lnTo>
                      <a:pt x="60" y="13"/>
                    </a:lnTo>
                    <a:lnTo>
                      <a:pt x="51" y="25"/>
                    </a:lnTo>
                    <a:lnTo>
                      <a:pt x="70" y="25"/>
                    </a:lnTo>
                    <a:lnTo>
                      <a:pt x="57" y="38"/>
                    </a:lnTo>
                    <a:lnTo>
                      <a:pt x="79" y="41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91F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işlîḑê">
                <a:extLst>
                  <a:ext uri="{FF2B5EF4-FFF2-40B4-BE49-F238E27FC236}">
                    <a16:creationId xmlns:a16="http://schemas.microsoft.com/office/drawing/2014/main" id="{50ABBBA2-2E5B-7948-4D74-178F01D0A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9250" y="4265612"/>
                <a:ext cx="1435100" cy="993775"/>
              </a:xfrm>
              <a:custGeom>
                <a:avLst/>
                <a:gdLst>
                  <a:gd name="T0" fmla="*/ 285 w 285"/>
                  <a:gd name="T1" fmla="*/ 49 h 197"/>
                  <a:gd name="T2" fmla="*/ 279 w 285"/>
                  <a:gd name="T3" fmla="*/ 53 h 197"/>
                  <a:gd name="T4" fmla="*/ 270 w 285"/>
                  <a:gd name="T5" fmla="*/ 58 h 197"/>
                  <a:gd name="T6" fmla="*/ 30 w 285"/>
                  <a:gd name="T7" fmla="*/ 197 h 197"/>
                  <a:gd name="T8" fmla="*/ 29 w 285"/>
                  <a:gd name="T9" fmla="*/ 169 h 197"/>
                  <a:gd name="T10" fmla="*/ 0 w 285"/>
                  <a:gd name="T11" fmla="*/ 146 h 197"/>
                  <a:gd name="T12" fmla="*/ 239 w 285"/>
                  <a:gd name="T13" fmla="*/ 9 h 197"/>
                  <a:gd name="T14" fmla="*/ 254 w 285"/>
                  <a:gd name="T15" fmla="*/ 0 h 197"/>
                  <a:gd name="T16" fmla="*/ 285 w 285"/>
                  <a:gd name="T17" fmla="*/ 4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5" h="197">
                    <a:moveTo>
                      <a:pt x="285" y="49"/>
                    </a:moveTo>
                    <a:cubicBezTo>
                      <a:pt x="279" y="53"/>
                      <a:pt x="279" y="53"/>
                      <a:pt x="279" y="53"/>
                    </a:cubicBezTo>
                    <a:cubicBezTo>
                      <a:pt x="270" y="58"/>
                      <a:pt x="270" y="58"/>
                      <a:pt x="270" y="58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7" y="193"/>
                      <a:pt x="33" y="177"/>
                      <a:pt x="29" y="169"/>
                    </a:cubicBezTo>
                    <a:cubicBezTo>
                      <a:pt x="21" y="154"/>
                      <a:pt x="7" y="143"/>
                      <a:pt x="0" y="146"/>
                    </a:cubicBezTo>
                    <a:cubicBezTo>
                      <a:pt x="239" y="9"/>
                      <a:pt x="239" y="9"/>
                      <a:pt x="239" y="9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45" y="6"/>
                      <a:pt x="275" y="56"/>
                      <a:pt x="285" y="49"/>
                    </a:cubicBezTo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ísḷîḓê">
                <a:extLst>
                  <a:ext uri="{FF2B5EF4-FFF2-40B4-BE49-F238E27FC236}">
                    <a16:creationId xmlns:a16="http://schemas.microsoft.com/office/drawing/2014/main" id="{13D14018-73C7-F547-679F-4B0332A75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4462462"/>
                <a:ext cx="1258887" cy="796925"/>
              </a:xfrm>
              <a:custGeom>
                <a:avLst/>
                <a:gdLst>
                  <a:gd name="T0" fmla="*/ 250 w 250"/>
                  <a:gd name="T1" fmla="*/ 14 h 158"/>
                  <a:gd name="T2" fmla="*/ 241 w 250"/>
                  <a:gd name="T3" fmla="*/ 19 h 158"/>
                  <a:gd name="T4" fmla="*/ 1 w 250"/>
                  <a:gd name="T5" fmla="*/ 158 h 158"/>
                  <a:gd name="T6" fmla="*/ 0 w 250"/>
                  <a:gd name="T7" fmla="*/ 130 h 158"/>
                  <a:gd name="T8" fmla="*/ 230 w 250"/>
                  <a:gd name="T9" fmla="*/ 0 h 158"/>
                  <a:gd name="T10" fmla="*/ 250 w 250"/>
                  <a:gd name="T11" fmla="*/ 1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158">
                    <a:moveTo>
                      <a:pt x="250" y="14"/>
                    </a:moveTo>
                    <a:cubicBezTo>
                      <a:pt x="241" y="19"/>
                      <a:pt x="241" y="19"/>
                      <a:pt x="241" y="19"/>
                    </a:cubicBezTo>
                    <a:cubicBezTo>
                      <a:pt x="1" y="158"/>
                      <a:pt x="1" y="158"/>
                      <a:pt x="1" y="158"/>
                    </a:cubicBezTo>
                    <a:cubicBezTo>
                      <a:pt x="8" y="154"/>
                      <a:pt x="4" y="138"/>
                      <a:pt x="0" y="13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50" y="14"/>
                      <a:pt x="250" y="14"/>
                      <a:pt x="250" y="14"/>
                    </a:cubicBezTo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i$liḋê">
                <a:extLst>
                  <a:ext uri="{FF2B5EF4-FFF2-40B4-BE49-F238E27FC236}">
                    <a16:creationId xmlns:a16="http://schemas.microsoft.com/office/drawing/2014/main" id="{F91B9392-0CEF-A2FC-692C-8AFACF9C4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3375" y="4098925"/>
                <a:ext cx="428625" cy="428625"/>
              </a:xfrm>
              <a:custGeom>
                <a:avLst/>
                <a:gdLst>
                  <a:gd name="T0" fmla="*/ 79 w 85"/>
                  <a:gd name="T1" fmla="*/ 57 h 85"/>
                  <a:gd name="T2" fmla="*/ 36 w 85"/>
                  <a:gd name="T3" fmla="*/ 82 h 85"/>
                  <a:gd name="T4" fmla="*/ 17 w 85"/>
                  <a:gd name="T5" fmla="*/ 68 h 85"/>
                  <a:gd name="T6" fmla="*/ 5 w 85"/>
                  <a:gd name="T7" fmla="*/ 33 h 85"/>
                  <a:gd name="T8" fmla="*/ 5 w 85"/>
                  <a:gd name="T9" fmla="*/ 33 h 85"/>
                  <a:gd name="T10" fmla="*/ 46 w 85"/>
                  <a:gd name="T11" fmla="*/ 9 h 85"/>
                  <a:gd name="T12" fmla="*/ 84 w 85"/>
                  <a:gd name="T13" fmla="*/ 41 h 85"/>
                  <a:gd name="T14" fmla="*/ 79 w 85"/>
                  <a:gd name="T15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5">
                    <a:moveTo>
                      <a:pt x="79" y="57"/>
                    </a:moveTo>
                    <a:cubicBezTo>
                      <a:pt x="36" y="82"/>
                      <a:pt x="36" y="82"/>
                      <a:pt x="36" y="82"/>
                    </a:cubicBezTo>
                    <a:cubicBezTo>
                      <a:pt x="32" y="85"/>
                      <a:pt x="24" y="78"/>
                      <a:pt x="17" y="68"/>
                    </a:cubicBezTo>
                    <a:cubicBezTo>
                      <a:pt x="7" y="54"/>
                      <a:pt x="0" y="37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59" y="0"/>
                      <a:pt x="81" y="23"/>
                      <a:pt x="84" y="41"/>
                    </a:cubicBezTo>
                    <a:cubicBezTo>
                      <a:pt x="85" y="48"/>
                      <a:pt x="84" y="54"/>
                      <a:pt x="79" y="57"/>
                    </a:cubicBezTo>
                  </a:path>
                </a:pathLst>
              </a:custGeom>
              <a:solidFill>
                <a:srgbClr val="F95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íŝḻïďé">
                <a:extLst>
                  <a:ext uri="{FF2B5EF4-FFF2-40B4-BE49-F238E27FC236}">
                    <a16:creationId xmlns:a16="http://schemas.microsoft.com/office/drawing/2014/main" id="{69FC6B8D-AA7B-194F-F0F8-0B542E784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4488" y="4098925"/>
                <a:ext cx="417512" cy="292100"/>
              </a:xfrm>
              <a:custGeom>
                <a:avLst/>
                <a:gdLst>
                  <a:gd name="T0" fmla="*/ 81 w 83"/>
                  <a:gd name="T1" fmla="*/ 53 h 58"/>
                  <a:gd name="T2" fmla="*/ 82 w 83"/>
                  <a:gd name="T3" fmla="*/ 41 h 58"/>
                  <a:gd name="T4" fmla="*/ 44 w 83"/>
                  <a:gd name="T5" fmla="*/ 9 h 58"/>
                  <a:gd name="T6" fmla="*/ 3 w 83"/>
                  <a:gd name="T7" fmla="*/ 33 h 58"/>
                  <a:gd name="T8" fmla="*/ 3 w 83"/>
                  <a:gd name="T9" fmla="*/ 33 h 58"/>
                  <a:gd name="T10" fmla="*/ 5 w 83"/>
                  <a:gd name="T11" fmla="*/ 50 h 58"/>
                  <a:gd name="T12" fmla="*/ 31 w 83"/>
                  <a:gd name="T13" fmla="*/ 58 h 58"/>
                  <a:gd name="T14" fmla="*/ 74 w 83"/>
                  <a:gd name="T15" fmla="*/ 33 h 58"/>
                  <a:gd name="T16" fmla="*/ 81 w 83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58">
                    <a:moveTo>
                      <a:pt x="81" y="53"/>
                    </a:moveTo>
                    <a:cubicBezTo>
                      <a:pt x="83" y="49"/>
                      <a:pt x="83" y="45"/>
                      <a:pt x="82" y="41"/>
                    </a:cubicBezTo>
                    <a:cubicBezTo>
                      <a:pt x="79" y="23"/>
                      <a:pt x="57" y="0"/>
                      <a:pt x="44" y="9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5"/>
                      <a:pt x="1" y="42"/>
                      <a:pt x="5" y="50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3"/>
                      <a:pt x="82" y="37"/>
                      <a:pt x="81" y="53"/>
                    </a:cubicBezTo>
                  </a:path>
                </a:pathLst>
              </a:custGeom>
              <a:solidFill>
                <a:srgbClr val="FD9C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íṧḻïďé">
                <a:extLst>
                  <a:ext uri="{FF2B5EF4-FFF2-40B4-BE49-F238E27FC236}">
                    <a16:creationId xmlns:a16="http://schemas.microsoft.com/office/drawing/2014/main" id="{D7CADD33-DE45-6073-F4A3-502B8ED52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56087"/>
                <a:ext cx="257175" cy="301625"/>
              </a:xfrm>
              <a:custGeom>
                <a:avLst/>
                <a:gdLst>
                  <a:gd name="T0" fmla="*/ 0 w 51"/>
                  <a:gd name="T1" fmla="*/ 11 h 60"/>
                  <a:gd name="T2" fmla="*/ 14 w 51"/>
                  <a:gd name="T3" fmla="*/ 2 h 60"/>
                  <a:gd name="T4" fmla="*/ 37 w 51"/>
                  <a:gd name="T5" fmla="*/ 16 h 60"/>
                  <a:gd name="T6" fmla="*/ 45 w 51"/>
                  <a:gd name="T7" fmla="*/ 52 h 60"/>
                  <a:gd name="T8" fmla="*/ 34 w 51"/>
                  <a:gd name="T9" fmla="*/ 58 h 60"/>
                  <a:gd name="T10" fmla="*/ 30 w 51"/>
                  <a:gd name="T11" fmla="*/ 60 h 60"/>
                  <a:gd name="T12" fmla="*/ 19 w 51"/>
                  <a:gd name="T13" fmla="*/ 26 h 60"/>
                  <a:gd name="T14" fmla="*/ 0 w 51"/>
                  <a:gd name="T15" fmla="*/ 11 h 60"/>
                  <a:gd name="T16" fmla="*/ 0 w 51"/>
                  <a:gd name="T17" fmla="*/ 11 h 60"/>
                  <a:gd name="T18" fmla="*/ 0 w 51"/>
                  <a:gd name="T1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60">
                    <a:moveTo>
                      <a:pt x="0" y="1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9" y="0"/>
                      <a:pt x="30" y="6"/>
                      <a:pt x="37" y="16"/>
                    </a:cubicBezTo>
                    <a:cubicBezTo>
                      <a:pt x="47" y="30"/>
                      <a:pt x="51" y="48"/>
                      <a:pt x="45" y="52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6" y="57"/>
                      <a:pt x="28" y="39"/>
                      <a:pt x="19" y="26"/>
                    </a:cubicBezTo>
                    <a:cubicBezTo>
                      <a:pt x="12" y="16"/>
                      <a:pt x="4" y="9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îsḷîḓé">
                <a:extLst>
                  <a:ext uri="{FF2B5EF4-FFF2-40B4-BE49-F238E27FC236}">
                    <a16:creationId xmlns:a16="http://schemas.microsoft.com/office/drawing/2014/main" id="{6C5895EC-144B-20D0-9733-C7E9E262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0" y="4260850"/>
                <a:ext cx="298450" cy="333375"/>
              </a:xfrm>
              <a:custGeom>
                <a:avLst/>
                <a:gdLst>
                  <a:gd name="T0" fmla="*/ 15 w 59"/>
                  <a:gd name="T1" fmla="*/ 8 h 66"/>
                  <a:gd name="T2" fmla="*/ 46 w 59"/>
                  <a:gd name="T3" fmla="*/ 57 h 66"/>
                  <a:gd name="T4" fmla="*/ 31 w 59"/>
                  <a:gd name="T5" fmla="*/ 66 h 66"/>
                  <a:gd name="T6" fmla="*/ 0 w 59"/>
                  <a:gd name="T7" fmla="*/ 16 h 66"/>
                  <a:gd name="T8" fmla="*/ 15 w 59"/>
                  <a:gd name="T9" fmla="*/ 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6">
                    <a:moveTo>
                      <a:pt x="15" y="8"/>
                    </a:moveTo>
                    <a:cubicBezTo>
                      <a:pt x="28" y="0"/>
                      <a:pt x="59" y="49"/>
                      <a:pt x="46" y="57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1" y="60"/>
                      <a:pt x="10" y="10"/>
                      <a:pt x="0" y="16"/>
                    </a:cubicBezTo>
                    <a:cubicBezTo>
                      <a:pt x="15" y="8"/>
                      <a:pt x="15" y="8"/>
                      <a:pt x="15" y="8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î$ḻíďè">
                <a:extLst>
                  <a:ext uri="{FF2B5EF4-FFF2-40B4-BE49-F238E27FC236}">
                    <a16:creationId xmlns:a16="http://schemas.microsoft.com/office/drawing/2014/main" id="{C919EDE0-F7D2-0206-AB09-7316D723C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2400" y="4300537"/>
                <a:ext cx="296862" cy="333375"/>
              </a:xfrm>
              <a:custGeom>
                <a:avLst/>
                <a:gdLst>
                  <a:gd name="T0" fmla="*/ 0 w 59"/>
                  <a:gd name="T1" fmla="*/ 17 h 66"/>
                  <a:gd name="T2" fmla="*/ 15 w 59"/>
                  <a:gd name="T3" fmla="*/ 8 h 66"/>
                  <a:gd name="T4" fmla="*/ 47 w 59"/>
                  <a:gd name="T5" fmla="*/ 57 h 66"/>
                  <a:gd name="T6" fmla="*/ 46 w 59"/>
                  <a:gd name="T7" fmla="*/ 58 h 66"/>
                  <a:gd name="T8" fmla="*/ 31 w 59"/>
                  <a:gd name="T9" fmla="*/ 66 h 66"/>
                  <a:gd name="T10" fmla="*/ 0 w 59"/>
                  <a:gd name="T11" fmla="*/ 1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6">
                    <a:moveTo>
                      <a:pt x="0" y="17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27" y="0"/>
                      <a:pt x="59" y="49"/>
                      <a:pt x="47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6" y="57"/>
                      <a:pt x="15" y="7"/>
                      <a:pt x="0" y="17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îşḻiďé">
                <a:extLst>
                  <a:ext uri="{FF2B5EF4-FFF2-40B4-BE49-F238E27FC236}">
                    <a16:creationId xmlns:a16="http://schemas.microsoft.com/office/drawing/2014/main" id="{EA2B9513-7E2D-1C41-7D7A-792D5F6D5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8300" y="4265612"/>
                <a:ext cx="1587" cy="1588"/>
              </a:xfrm>
              <a:prstGeom prst="rect">
                <a:avLst/>
              </a:pr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ïŝlîḑe">
                <a:extLst>
                  <a:ext uri="{FF2B5EF4-FFF2-40B4-BE49-F238E27FC236}">
                    <a16:creationId xmlns:a16="http://schemas.microsoft.com/office/drawing/2014/main" id="{048F89BC-2141-E5A3-6ED5-B01D21D68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4013" y="4265612"/>
                <a:ext cx="476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í$1îḋê">
                <a:extLst>
                  <a:ext uri="{FF2B5EF4-FFF2-40B4-BE49-F238E27FC236}">
                    <a16:creationId xmlns:a16="http://schemas.microsoft.com/office/drawing/2014/main" id="{DD50770E-AED2-6FB3-B119-F6376E368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ellipse">
                <a:avLst/>
              </a:pr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ïṣliďé">
                <a:extLst>
                  <a:ext uri="{FF2B5EF4-FFF2-40B4-BE49-F238E27FC236}">
                    <a16:creationId xmlns:a16="http://schemas.microsoft.com/office/drawing/2014/main" id="{601B341C-68F5-A87C-8206-E5BD810B0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solidFill>
                <a:srgbClr val="FB8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iṩľîḋê">
                <a:extLst>
                  <a:ext uri="{FF2B5EF4-FFF2-40B4-BE49-F238E27FC236}">
                    <a16:creationId xmlns:a16="http://schemas.microsoft.com/office/drawing/2014/main" id="{AE16FC2C-4596-99F7-4494-628C059DC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ïSḷíḋê">
                <a:extLst>
                  <a:ext uri="{FF2B5EF4-FFF2-40B4-BE49-F238E27FC236}">
                    <a16:creationId xmlns:a16="http://schemas.microsoft.com/office/drawing/2014/main" id="{B9D65E2C-E2E4-81C5-ECF8-1FFE67328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8775" y="4265612"/>
                <a:ext cx="952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î$ḷíďe">
                <a:extLst>
                  <a:ext uri="{FF2B5EF4-FFF2-40B4-BE49-F238E27FC236}">
                    <a16:creationId xmlns:a16="http://schemas.microsoft.com/office/drawing/2014/main" id="{753BD88F-5FEB-A8A2-00E7-947DA7C36D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58600" y="4311650"/>
                <a:ext cx="53975" cy="30163"/>
              </a:xfrm>
              <a:custGeom>
                <a:avLst/>
                <a:gdLst>
                  <a:gd name="T0" fmla="*/ 10 w 11"/>
                  <a:gd name="T1" fmla="*/ 0 h 6"/>
                  <a:gd name="T2" fmla="*/ 0 w 11"/>
                  <a:gd name="T3" fmla="*/ 6 h 6"/>
                  <a:gd name="T4" fmla="*/ 1 w 11"/>
                  <a:gd name="T5" fmla="*/ 6 h 6"/>
                  <a:gd name="T6" fmla="*/ 10 w 11"/>
                  <a:gd name="T7" fmla="*/ 0 h 6"/>
                  <a:gd name="T8" fmla="*/ 11 w 11"/>
                  <a:gd name="T9" fmla="*/ 0 h 6"/>
                  <a:gd name="T10" fmla="*/ 11 w 11"/>
                  <a:gd name="T11" fmla="*/ 0 h 6"/>
                  <a:gd name="T12" fmla="*/ 11 w 11"/>
                  <a:gd name="T13" fmla="*/ 0 h 6"/>
                  <a:gd name="T14" fmla="*/ 11 w 11"/>
                  <a:gd name="T15" fmla="*/ 0 h 6"/>
                  <a:gd name="T16" fmla="*/ 11 w 11"/>
                  <a:gd name="T17" fmla="*/ 0 h 6"/>
                  <a:gd name="T18" fmla="*/ 11 w 11"/>
                  <a:gd name="T19" fmla="*/ 0 h 6"/>
                  <a:gd name="T20" fmla="*/ 11 w 11"/>
                  <a:gd name="T21" fmla="*/ 0 h 6"/>
                  <a:gd name="T22" fmla="*/ 11 w 11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6">
                    <a:moveTo>
                      <a:pt x="1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íşļîḋé">
                <a:extLst>
                  <a:ext uri="{FF2B5EF4-FFF2-40B4-BE49-F238E27FC236}">
                    <a16:creationId xmlns:a16="http://schemas.microsoft.com/office/drawing/2014/main" id="{2B46C751-B3C7-F39F-D08C-6FCFE8CFB7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9900" y="4330700"/>
                <a:ext cx="4762" cy="11113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1 w 1"/>
                  <a:gd name="T17" fmla="*/ 2 h 2"/>
                  <a:gd name="T18" fmla="*/ 1 w 1"/>
                  <a:gd name="T19" fmla="*/ 2 h 2"/>
                  <a:gd name="T20" fmla="*/ 1 w 1"/>
                  <a:gd name="T21" fmla="*/ 2 h 2"/>
                  <a:gd name="T22" fmla="*/ 1 w 1"/>
                  <a:gd name="T23" fmla="*/ 2 h 2"/>
                  <a:gd name="T24" fmla="*/ 1 w 1"/>
                  <a:gd name="T25" fmla="*/ 2 h 2"/>
                  <a:gd name="T26" fmla="*/ 1 w 1"/>
                  <a:gd name="T27" fmla="*/ 2 h 2"/>
                  <a:gd name="T28" fmla="*/ 1 w 1"/>
                  <a:gd name="T29" fmla="*/ 2 h 2"/>
                  <a:gd name="T30" fmla="*/ 1 w 1"/>
                  <a:gd name="T31" fmla="*/ 2 h 2"/>
                  <a:gd name="T32" fmla="*/ 1 w 1"/>
                  <a:gd name="T33" fmla="*/ 2 h 2"/>
                  <a:gd name="T34" fmla="*/ 1 w 1"/>
                  <a:gd name="T35" fmla="*/ 2 h 2"/>
                  <a:gd name="T36" fmla="*/ 0 w 1"/>
                  <a:gd name="T37" fmla="*/ 1 h 2"/>
                  <a:gd name="T38" fmla="*/ 0 w 1"/>
                  <a:gd name="T39" fmla="*/ 1 h 2"/>
                  <a:gd name="T40" fmla="*/ 0 w 1"/>
                  <a:gd name="T41" fmla="*/ 1 h 2"/>
                  <a:gd name="T42" fmla="*/ 0 w 1"/>
                  <a:gd name="T43" fmla="*/ 0 h 2"/>
                  <a:gd name="T44" fmla="*/ 0 w 1"/>
                  <a:gd name="T45" fmla="*/ 1 h 2"/>
                  <a:gd name="T46" fmla="*/ 0 w 1"/>
                  <a:gd name="T47" fmla="*/ 0 h 2"/>
                  <a:gd name="T48" fmla="*/ 0 w 1"/>
                  <a:gd name="T49" fmla="*/ 0 h 2"/>
                  <a:gd name="T50" fmla="*/ 0 w 1"/>
                  <a:gd name="T51" fmla="*/ 0 h 2"/>
                  <a:gd name="T52" fmla="*/ 0 w 1"/>
                  <a:gd name="T5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îş1iḍè">
                <a:extLst>
                  <a:ext uri="{FF2B5EF4-FFF2-40B4-BE49-F238E27FC236}">
                    <a16:creationId xmlns:a16="http://schemas.microsoft.com/office/drawing/2014/main" id="{383A80B2-3A54-89B7-7D01-4FD074051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65612"/>
                <a:ext cx="217487" cy="161925"/>
              </a:xfrm>
              <a:custGeom>
                <a:avLst/>
                <a:gdLst>
                  <a:gd name="T0" fmla="*/ 17 w 43"/>
                  <a:gd name="T1" fmla="*/ 0 h 32"/>
                  <a:gd name="T2" fmla="*/ 17 w 43"/>
                  <a:gd name="T3" fmla="*/ 0 h 32"/>
                  <a:gd name="T4" fmla="*/ 15 w 43"/>
                  <a:gd name="T5" fmla="*/ 0 h 32"/>
                  <a:gd name="T6" fmla="*/ 15 w 43"/>
                  <a:gd name="T7" fmla="*/ 0 h 32"/>
                  <a:gd name="T8" fmla="*/ 15 w 43"/>
                  <a:gd name="T9" fmla="*/ 0 h 32"/>
                  <a:gd name="T10" fmla="*/ 14 w 43"/>
                  <a:gd name="T11" fmla="*/ 0 h 32"/>
                  <a:gd name="T12" fmla="*/ 14 w 43"/>
                  <a:gd name="T13" fmla="*/ 0 h 32"/>
                  <a:gd name="T14" fmla="*/ 0 w 43"/>
                  <a:gd name="T15" fmla="*/ 9 h 32"/>
                  <a:gd name="T16" fmla="*/ 0 w 43"/>
                  <a:gd name="T17" fmla="*/ 9 h 32"/>
                  <a:gd name="T18" fmla="*/ 0 w 43"/>
                  <a:gd name="T19" fmla="*/ 9 h 32"/>
                  <a:gd name="T20" fmla="*/ 0 w 43"/>
                  <a:gd name="T21" fmla="*/ 9 h 32"/>
                  <a:gd name="T22" fmla="*/ 0 w 43"/>
                  <a:gd name="T23" fmla="*/ 9 h 32"/>
                  <a:gd name="T24" fmla="*/ 3 w 43"/>
                  <a:gd name="T25" fmla="*/ 7 h 32"/>
                  <a:gd name="T26" fmla="*/ 7 w 43"/>
                  <a:gd name="T27" fmla="*/ 6 h 32"/>
                  <a:gd name="T28" fmla="*/ 32 w 43"/>
                  <a:gd name="T29" fmla="*/ 32 h 32"/>
                  <a:gd name="T30" fmla="*/ 43 w 43"/>
                  <a:gd name="T31" fmla="*/ 25 h 32"/>
                  <a:gd name="T32" fmla="*/ 38 w 43"/>
                  <a:gd name="T33" fmla="*/ 15 h 32"/>
                  <a:gd name="T34" fmla="*/ 38 w 43"/>
                  <a:gd name="T35" fmla="*/ 15 h 32"/>
                  <a:gd name="T36" fmla="*/ 38 w 43"/>
                  <a:gd name="T37" fmla="*/ 15 h 32"/>
                  <a:gd name="T38" fmla="*/ 38 w 43"/>
                  <a:gd name="T39" fmla="*/ 15 h 32"/>
                  <a:gd name="T40" fmla="*/ 38 w 43"/>
                  <a:gd name="T41" fmla="*/ 15 h 32"/>
                  <a:gd name="T42" fmla="*/ 38 w 43"/>
                  <a:gd name="T43" fmla="*/ 15 h 32"/>
                  <a:gd name="T44" fmla="*/ 38 w 43"/>
                  <a:gd name="T45" fmla="*/ 15 h 32"/>
                  <a:gd name="T46" fmla="*/ 38 w 43"/>
                  <a:gd name="T47" fmla="*/ 15 h 32"/>
                  <a:gd name="T48" fmla="*/ 38 w 43"/>
                  <a:gd name="T49" fmla="*/ 15 h 32"/>
                  <a:gd name="T50" fmla="*/ 38 w 43"/>
                  <a:gd name="T51" fmla="*/ 15 h 32"/>
                  <a:gd name="T52" fmla="*/ 38 w 43"/>
                  <a:gd name="T53" fmla="*/ 15 h 32"/>
                  <a:gd name="T54" fmla="*/ 38 w 43"/>
                  <a:gd name="T55" fmla="*/ 15 h 32"/>
                  <a:gd name="T56" fmla="*/ 37 w 43"/>
                  <a:gd name="T57" fmla="*/ 14 h 32"/>
                  <a:gd name="T58" fmla="*/ 37 w 43"/>
                  <a:gd name="T59" fmla="*/ 14 h 32"/>
                  <a:gd name="T60" fmla="*/ 37 w 43"/>
                  <a:gd name="T61" fmla="*/ 14 h 32"/>
                  <a:gd name="T62" fmla="*/ 37 w 43"/>
                  <a:gd name="T63" fmla="*/ 14 h 32"/>
                  <a:gd name="T64" fmla="*/ 37 w 43"/>
                  <a:gd name="T65" fmla="*/ 14 h 32"/>
                  <a:gd name="T66" fmla="*/ 37 w 43"/>
                  <a:gd name="T67" fmla="*/ 14 h 32"/>
                  <a:gd name="T68" fmla="*/ 37 w 43"/>
                  <a:gd name="T69" fmla="*/ 13 h 32"/>
                  <a:gd name="T70" fmla="*/ 37 w 43"/>
                  <a:gd name="T71" fmla="*/ 13 h 32"/>
                  <a:gd name="T72" fmla="*/ 37 w 43"/>
                  <a:gd name="T73" fmla="*/ 13 h 32"/>
                  <a:gd name="T74" fmla="*/ 17 w 43"/>
                  <a:gd name="T75" fmla="*/ 0 h 32"/>
                  <a:gd name="T76" fmla="*/ 17 w 43"/>
                  <a:gd name="T7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3" h="32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6"/>
                      <a:pt x="5" y="6"/>
                      <a:pt x="7" y="6"/>
                    </a:cubicBezTo>
                    <a:cubicBezTo>
                      <a:pt x="14" y="6"/>
                      <a:pt x="25" y="19"/>
                      <a:pt x="32" y="32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2"/>
                      <a:pt x="40" y="18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1" y="5"/>
                      <a:pt x="22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iṩ1ídé">
                <a:extLst>
                  <a:ext uri="{FF2B5EF4-FFF2-40B4-BE49-F238E27FC236}">
                    <a16:creationId xmlns:a16="http://schemas.microsoft.com/office/drawing/2014/main" id="{2EC060B2-4521-F184-BB7F-E8C819457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3363" y="4295775"/>
                <a:ext cx="211137" cy="171450"/>
              </a:xfrm>
              <a:custGeom>
                <a:avLst/>
                <a:gdLst>
                  <a:gd name="T0" fmla="*/ 17 w 42"/>
                  <a:gd name="T1" fmla="*/ 0 h 34"/>
                  <a:gd name="T2" fmla="*/ 13 w 42"/>
                  <a:gd name="T3" fmla="*/ 1 h 34"/>
                  <a:gd name="T4" fmla="*/ 10 w 42"/>
                  <a:gd name="T5" fmla="*/ 3 h 34"/>
                  <a:gd name="T6" fmla="*/ 10 w 42"/>
                  <a:gd name="T7" fmla="*/ 3 h 34"/>
                  <a:gd name="T8" fmla="*/ 10 w 42"/>
                  <a:gd name="T9" fmla="*/ 3 h 34"/>
                  <a:gd name="T10" fmla="*/ 9 w 42"/>
                  <a:gd name="T11" fmla="*/ 3 h 34"/>
                  <a:gd name="T12" fmla="*/ 0 w 42"/>
                  <a:gd name="T13" fmla="*/ 9 h 34"/>
                  <a:gd name="T14" fmla="*/ 2 w 42"/>
                  <a:gd name="T15" fmla="*/ 8 h 34"/>
                  <a:gd name="T16" fmla="*/ 27 w 42"/>
                  <a:gd name="T17" fmla="*/ 34 h 34"/>
                  <a:gd name="T18" fmla="*/ 42 w 42"/>
                  <a:gd name="T19" fmla="*/ 26 h 34"/>
                  <a:gd name="T20" fmla="*/ 17 w 42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4">
                    <a:moveTo>
                      <a:pt x="17" y="0"/>
                    </a:moveTo>
                    <a:cubicBezTo>
                      <a:pt x="15" y="0"/>
                      <a:pt x="14" y="0"/>
                      <a:pt x="13" y="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9" y="8"/>
                      <a:pt x="21" y="21"/>
                      <a:pt x="27" y="34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35" y="13"/>
                      <a:pt x="24" y="0"/>
                      <a:pt x="17" y="0"/>
                    </a:cubicBezTo>
                  </a:path>
                </a:pathLst>
              </a:custGeom>
              <a:solidFill>
                <a:srgbClr val="717D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i$ľíḓè">
                <a:extLst>
                  <a:ext uri="{FF2B5EF4-FFF2-40B4-BE49-F238E27FC236}">
                    <a16:creationId xmlns:a16="http://schemas.microsoft.com/office/drawing/2014/main" id="{FD9FB1C5-FB30-EF81-CC27-B815069E2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7163" y="4381500"/>
                <a:ext cx="1587" cy="15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íSḻide">
                <a:extLst>
                  <a:ext uri="{FF2B5EF4-FFF2-40B4-BE49-F238E27FC236}">
                    <a16:creationId xmlns:a16="http://schemas.microsoft.com/office/drawing/2014/main" id="{034E529C-427B-18B6-5732-25947B595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7163" y="4376737"/>
                <a:ext cx="146050" cy="131763"/>
              </a:xfrm>
              <a:custGeom>
                <a:avLst/>
                <a:gdLst>
                  <a:gd name="T0" fmla="*/ 3 w 29"/>
                  <a:gd name="T1" fmla="*/ 0 h 26"/>
                  <a:gd name="T2" fmla="*/ 0 w 29"/>
                  <a:gd name="T3" fmla="*/ 1 h 26"/>
                  <a:gd name="T4" fmla="*/ 0 w 29"/>
                  <a:gd name="T5" fmla="*/ 1 h 26"/>
                  <a:gd name="T6" fmla="*/ 3 w 29"/>
                  <a:gd name="T7" fmla="*/ 0 h 26"/>
                  <a:gd name="T8" fmla="*/ 29 w 29"/>
                  <a:gd name="T9" fmla="*/ 26 h 26"/>
                  <a:gd name="T10" fmla="*/ 29 w 29"/>
                  <a:gd name="T11" fmla="*/ 26 h 26"/>
                  <a:gd name="T12" fmla="*/ 3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11" y="0"/>
                      <a:pt x="23" y="13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3" y="13"/>
                      <a:pt x="11" y="0"/>
                      <a:pt x="3" y="0"/>
                    </a:cubicBezTo>
                  </a:path>
                </a:pathLst>
              </a:cu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ïṣļiďê">
                <a:extLst>
                  <a:ext uri="{FF2B5EF4-FFF2-40B4-BE49-F238E27FC236}">
                    <a16:creationId xmlns:a16="http://schemas.microsoft.com/office/drawing/2014/main" id="{44D02D7C-6CE3-CFC0-DC2A-DCBB47C6BF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2400" y="4337050"/>
                <a:ext cx="215900" cy="171450"/>
              </a:xfrm>
              <a:custGeom>
                <a:avLst/>
                <a:gdLst>
                  <a:gd name="T0" fmla="*/ 1 w 43"/>
                  <a:gd name="T1" fmla="*/ 9 h 34"/>
                  <a:gd name="T2" fmla="*/ 0 w 43"/>
                  <a:gd name="T3" fmla="*/ 10 h 34"/>
                  <a:gd name="T4" fmla="*/ 0 w 43"/>
                  <a:gd name="T5" fmla="*/ 10 h 34"/>
                  <a:gd name="T6" fmla="*/ 1 w 43"/>
                  <a:gd name="T7" fmla="*/ 9 h 34"/>
                  <a:gd name="T8" fmla="*/ 1 w 43"/>
                  <a:gd name="T9" fmla="*/ 9 h 34"/>
                  <a:gd name="T10" fmla="*/ 1 w 43"/>
                  <a:gd name="T11" fmla="*/ 9 h 34"/>
                  <a:gd name="T12" fmla="*/ 1 w 43"/>
                  <a:gd name="T13" fmla="*/ 9 h 34"/>
                  <a:gd name="T14" fmla="*/ 1 w 43"/>
                  <a:gd name="T15" fmla="*/ 9 h 34"/>
                  <a:gd name="T16" fmla="*/ 1 w 43"/>
                  <a:gd name="T17" fmla="*/ 9 h 34"/>
                  <a:gd name="T18" fmla="*/ 18 w 43"/>
                  <a:gd name="T19" fmla="*/ 0 h 34"/>
                  <a:gd name="T20" fmla="*/ 16 w 43"/>
                  <a:gd name="T21" fmla="*/ 1 h 34"/>
                  <a:gd name="T22" fmla="*/ 15 w 43"/>
                  <a:gd name="T23" fmla="*/ 1 h 34"/>
                  <a:gd name="T24" fmla="*/ 15 w 43"/>
                  <a:gd name="T25" fmla="*/ 1 h 34"/>
                  <a:gd name="T26" fmla="*/ 15 w 43"/>
                  <a:gd name="T27" fmla="*/ 1 h 34"/>
                  <a:gd name="T28" fmla="*/ 15 w 43"/>
                  <a:gd name="T29" fmla="*/ 1 h 34"/>
                  <a:gd name="T30" fmla="*/ 1 w 43"/>
                  <a:gd name="T31" fmla="*/ 9 h 34"/>
                  <a:gd name="T32" fmla="*/ 1 w 43"/>
                  <a:gd name="T33" fmla="*/ 9 h 34"/>
                  <a:gd name="T34" fmla="*/ 4 w 43"/>
                  <a:gd name="T35" fmla="*/ 8 h 34"/>
                  <a:gd name="T36" fmla="*/ 30 w 43"/>
                  <a:gd name="T37" fmla="*/ 34 h 34"/>
                  <a:gd name="T38" fmla="*/ 43 w 43"/>
                  <a:gd name="T39" fmla="*/ 26 h 34"/>
                  <a:gd name="T40" fmla="*/ 18 w 43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" h="34">
                    <a:moveTo>
                      <a:pt x="1" y="9"/>
                    </a:move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8" y="0"/>
                    </a:moveTo>
                    <a:cubicBezTo>
                      <a:pt x="17" y="0"/>
                      <a:pt x="16" y="0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3" y="8"/>
                      <a:pt x="4" y="8"/>
                    </a:cubicBezTo>
                    <a:cubicBezTo>
                      <a:pt x="12" y="8"/>
                      <a:pt x="24" y="21"/>
                      <a:pt x="30" y="34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37" y="13"/>
                      <a:pt x="25" y="0"/>
                      <a:pt x="18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iṡ1ïdè">
                <a:extLst>
                  <a:ext uri="{FF2B5EF4-FFF2-40B4-BE49-F238E27FC236}">
                    <a16:creationId xmlns:a16="http://schemas.microsoft.com/office/drawing/2014/main" id="{23F37E8B-4FDF-BAD3-25AC-A94C0AEF7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75" y="5495925"/>
                <a:ext cx="1254125" cy="720725"/>
              </a:xfrm>
              <a:custGeom>
                <a:avLst/>
                <a:gdLst>
                  <a:gd name="T0" fmla="*/ 44 w 249"/>
                  <a:gd name="T1" fmla="*/ 25 h 143"/>
                  <a:gd name="T2" fmla="*/ 44 w 249"/>
                  <a:gd name="T3" fmla="*/ 118 h 143"/>
                  <a:gd name="T4" fmla="*/ 205 w 249"/>
                  <a:gd name="T5" fmla="*/ 118 h 143"/>
                  <a:gd name="T6" fmla="*/ 205 w 249"/>
                  <a:gd name="T7" fmla="*/ 25 h 143"/>
                  <a:gd name="T8" fmla="*/ 44 w 249"/>
                  <a:gd name="T9" fmla="*/ 2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3">
                    <a:moveTo>
                      <a:pt x="44" y="25"/>
                    </a:moveTo>
                    <a:cubicBezTo>
                      <a:pt x="0" y="51"/>
                      <a:pt x="0" y="92"/>
                      <a:pt x="44" y="118"/>
                    </a:cubicBezTo>
                    <a:cubicBezTo>
                      <a:pt x="89" y="143"/>
                      <a:pt x="161" y="143"/>
                      <a:pt x="205" y="118"/>
                    </a:cubicBezTo>
                    <a:cubicBezTo>
                      <a:pt x="249" y="92"/>
                      <a:pt x="249" y="51"/>
                      <a:pt x="205" y="25"/>
                    </a:cubicBezTo>
                    <a:cubicBezTo>
                      <a:pt x="161" y="0"/>
                      <a:pt x="89" y="0"/>
                      <a:pt x="44" y="25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ïŝḷíḋê">
                <a:extLst>
                  <a:ext uri="{FF2B5EF4-FFF2-40B4-BE49-F238E27FC236}">
                    <a16:creationId xmlns:a16="http://schemas.microsoft.com/office/drawing/2014/main" id="{20A157DB-F493-9FBB-E800-719563542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800" y="4891087"/>
                <a:ext cx="1187450" cy="1174750"/>
              </a:xfrm>
              <a:custGeom>
                <a:avLst/>
                <a:gdLst>
                  <a:gd name="T0" fmla="*/ 179 w 236"/>
                  <a:gd name="T1" fmla="*/ 212 h 233"/>
                  <a:gd name="T2" fmla="*/ 231 w 236"/>
                  <a:gd name="T3" fmla="*/ 88 h 233"/>
                  <a:gd name="T4" fmla="*/ 178 w 236"/>
                  <a:gd name="T5" fmla="*/ 17 h 233"/>
                  <a:gd name="T6" fmla="*/ 178 w 236"/>
                  <a:gd name="T7" fmla="*/ 17 h 233"/>
                  <a:gd name="T8" fmla="*/ 57 w 236"/>
                  <a:gd name="T9" fmla="*/ 17 h 233"/>
                  <a:gd name="T10" fmla="*/ 57 w 236"/>
                  <a:gd name="T11" fmla="*/ 17 h 233"/>
                  <a:gd name="T12" fmla="*/ 4 w 236"/>
                  <a:gd name="T13" fmla="*/ 88 h 233"/>
                  <a:gd name="T14" fmla="*/ 57 w 236"/>
                  <a:gd name="T15" fmla="*/ 212 h 233"/>
                  <a:gd name="T16" fmla="*/ 57 w 236"/>
                  <a:gd name="T17" fmla="*/ 213 h 233"/>
                  <a:gd name="T18" fmla="*/ 62 w 236"/>
                  <a:gd name="T19" fmla="*/ 216 h 233"/>
                  <a:gd name="T20" fmla="*/ 173 w 236"/>
                  <a:gd name="T21" fmla="*/ 216 h 233"/>
                  <a:gd name="T22" fmla="*/ 174 w 236"/>
                  <a:gd name="T23" fmla="*/ 215 h 233"/>
                  <a:gd name="T24" fmla="*/ 178 w 236"/>
                  <a:gd name="T25" fmla="*/ 213 h 233"/>
                  <a:gd name="T26" fmla="*/ 179 w 236"/>
                  <a:gd name="T27" fmla="*/ 2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33">
                    <a:moveTo>
                      <a:pt x="179" y="212"/>
                    </a:moveTo>
                    <a:cubicBezTo>
                      <a:pt x="214" y="187"/>
                      <a:pt x="236" y="130"/>
                      <a:pt x="231" y="88"/>
                    </a:cubicBezTo>
                    <a:cubicBezTo>
                      <a:pt x="227" y="45"/>
                      <a:pt x="195" y="25"/>
                      <a:pt x="178" y="17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44" y="0"/>
                      <a:pt x="92" y="0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41" y="25"/>
                      <a:pt x="9" y="45"/>
                      <a:pt x="4" y="88"/>
                    </a:cubicBezTo>
                    <a:cubicBezTo>
                      <a:pt x="0" y="130"/>
                      <a:pt x="21" y="187"/>
                      <a:pt x="57" y="212"/>
                    </a:cubicBezTo>
                    <a:cubicBezTo>
                      <a:pt x="57" y="213"/>
                      <a:pt x="57" y="213"/>
                      <a:pt x="57" y="213"/>
                    </a:cubicBezTo>
                    <a:cubicBezTo>
                      <a:pt x="59" y="214"/>
                      <a:pt x="61" y="215"/>
                      <a:pt x="62" y="216"/>
                    </a:cubicBezTo>
                    <a:cubicBezTo>
                      <a:pt x="93" y="233"/>
                      <a:pt x="142" y="233"/>
                      <a:pt x="173" y="216"/>
                    </a:cubicBezTo>
                    <a:cubicBezTo>
                      <a:pt x="174" y="215"/>
                      <a:pt x="174" y="215"/>
                      <a:pt x="174" y="215"/>
                    </a:cubicBezTo>
                    <a:cubicBezTo>
                      <a:pt x="175" y="215"/>
                      <a:pt x="176" y="214"/>
                      <a:pt x="178" y="213"/>
                    </a:cubicBezTo>
                    <a:cubicBezTo>
                      <a:pt x="178" y="213"/>
                      <a:pt x="178" y="212"/>
                      <a:pt x="179" y="212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ïś1iḋê">
                <a:extLst>
                  <a:ext uri="{FF2B5EF4-FFF2-40B4-BE49-F238E27FC236}">
                    <a16:creationId xmlns:a16="http://schemas.microsoft.com/office/drawing/2014/main" id="{64576116-112C-9300-84B8-799765304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5102225"/>
                <a:ext cx="255587" cy="152400"/>
              </a:xfrm>
              <a:custGeom>
                <a:avLst/>
                <a:gdLst>
                  <a:gd name="T0" fmla="*/ 9 w 51"/>
                  <a:gd name="T1" fmla="*/ 6 h 30"/>
                  <a:gd name="T2" fmla="*/ 9 w 51"/>
                  <a:gd name="T3" fmla="*/ 24 h 30"/>
                  <a:gd name="T4" fmla="*/ 42 w 51"/>
                  <a:gd name="T5" fmla="*/ 24 h 30"/>
                  <a:gd name="T6" fmla="*/ 42 w 51"/>
                  <a:gd name="T7" fmla="*/ 6 h 30"/>
                  <a:gd name="T8" fmla="*/ 9 w 51"/>
                  <a:gd name="T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0">
                    <a:moveTo>
                      <a:pt x="9" y="6"/>
                    </a:moveTo>
                    <a:cubicBezTo>
                      <a:pt x="0" y="11"/>
                      <a:pt x="0" y="19"/>
                      <a:pt x="9" y="24"/>
                    </a:cubicBezTo>
                    <a:cubicBezTo>
                      <a:pt x="18" y="30"/>
                      <a:pt x="33" y="30"/>
                      <a:pt x="42" y="24"/>
                    </a:cubicBezTo>
                    <a:cubicBezTo>
                      <a:pt x="51" y="19"/>
                      <a:pt x="51" y="11"/>
                      <a:pt x="42" y="6"/>
                    </a:cubicBezTo>
                    <a:cubicBezTo>
                      <a:pt x="33" y="0"/>
                      <a:pt x="18" y="0"/>
                      <a:pt x="9" y="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ïş1iḍè">
                <a:extLst>
                  <a:ext uri="{FF2B5EF4-FFF2-40B4-BE49-F238E27FC236}">
                    <a16:creationId xmlns:a16="http://schemas.microsoft.com/office/drawing/2014/main" id="{7D877340-0F40-B6E2-1A39-CA177EC2A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417512" cy="398463"/>
              </a:xfrm>
              <a:custGeom>
                <a:avLst/>
                <a:gdLst>
                  <a:gd name="T0" fmla="*/ 61 w 83"/>
                  <a:gd name="T1" fmla="*/ 79 h 79"/>
                  <a:gd name="T2" fmla="*/ 16 w 83"/>
                  <a:gd name="T3" fmla="*/ 57 h 79"/>
                  <a:gd name="T4" fmla="*/ 15 w 83"/>
                  <a:gd name="T5" fmla="*/ 0 h 79"/>
                  <a:gd name="T6" fmla="*/ 67 w 83"/>
                  <a:gd name="T7" fmla="*/ 30 h 79"/>
                  <a:gd name="T8" fmla="*/ 61 w 83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9">
                    <a:moveTo>
                      <a:pt x="61" y="79"/>
                    </a:moveTo>
                    <a:cubicBezTo>
                      <a:pt x="61" y="79"/>
                      <a:pt x="32" y="79"/>
                      <a:pt x="16" y="57"/>
                    </a:cubicBezTo>
                    <a:cubicBezTo>
                      <a:pt x="0" y="36"/>
                      <a:pt x="15" y="0"/>
                      <a:pt x="15" y="0"/>
                    </a:cubicBezTo>
                    <a:cubicBezTo>
                      <a:pt x="15" y="0"/>
                      <a:pt x="51" y="3"/>
                      <a:pt x="67" y="30"/>
                    </a:cubicBezTo>
                    <a:cubicBezTo>
                      <a:pt x="83" y="55"/>
                      <a:pt x="61" y="79"/>
                      <a:pt x="61" y="7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îṣḻïḋé">
                <a:extLst>
                  <a:ext uri="{FF2B5EF4-FFF2-40B4-BE49-F238E27FC236}">
                    <a16:creationId xmlns:a16="http://schemas.microsoft.com/office/drawing/2014/main" id="{DA4E2AB8-B054-1AE6-ADBE-1041AA223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306387" cy="398463"/>
              </a:xfrm>
              <a:custGeom>
                <a:avLst/>
                <a:gdLst>
                  <a:gd name="T0" fmla="*/ 16 w 61"/>
                  <a:gd name="T1" fmla="*/ 57 h 79"/>
                  <a:gd name="T2" fmla="*/ 61 w 61"/>
                  <a:gd name="T3" fmla="*/ 79 h 79"/>
                  <a:gd name="T4" fmla="*/ 15 w 61"/>
                  <a:gd name="T5" fmla="*/ 0 h 79"/>
                  <a:gd name="T6" fmla="*/ 16 w 61"/>
                  <a:gd name="T7" fmla="*/ 5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9">
                    <a:moveTo>
                      <a:pt x="16" y="57"/>
                    </a:moveTo>
                    <a:cubicBezTo>
                      <a:pt x="32" y="79"/>
                      <a:pt x="61" y="79"/>
                      <a:pt x="61" y="79"/>
                    </a:cubicBezTo>
                    <a:cubicBezTo>
                      <a:pt x="57" y="30"/>
                      <a:pt x="15" y="0"/>
                      <a:pt x="15" y="0"/>
                    </a:cubicBezTo>
                    <a:cubicBezTo>
                      <a:pt x="15" y="0"/>
                      <a:pt x="0" y="36"/>
                      <a:pt x="16" y="57"/>
                    </a:cubicBezTo>
                    <a:close/>
                  </a:path>
                </a:pathLst>
              </a:custGeom>
              <a:solidFill>
                <a:srgbClr val="1BB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îsļiḋé">
                <a:extLst>
                  <a:ext uri="{FF2B5EF4-FFF2-40B4-BE49-F238E27FC236}">
                    <a16:creationId xmlns:a16="http://schemas.microsoft.com/office/drawing/2014/main" id="{70CCE70B-C3C4-FA47-A734-2D6D3093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5763" y="4795837"/>
                <a:ext cx="442912" cy="417513"/>
              </a:xfrm>
              <a:custGeom>
                <a:avLst/>
                <a:gdLst>
                  <a:gd name="T0" fmla="*/ 1 w 88"/>
                  <a:gd name="T1" fmla="*/ 79 h 83"/>
                  <a:gd name="T2" fmla="*/ 22 w 88"/>
                  <a:gd name="T3" fmla="*/ 20 h 83"/>
                  <a:gd name="T4" fmla="*/ 59 w 88"/>
                  <a:gd name="T5" fmla="*/ 0 h 83"/>
                  <a:gd name="T6" fmla="*/ 82 w 88"/>
                  <a:gd name="T7" fmla="*/ 14 h 83"/>
                  <a:gd name="T8" fmla="*/ 36 w 88"/>
                  <a:gd name="T9" fmla="*/ 30 h 83"/>
                  <a:gd name="T10" fmla="*/ 8 w 88"/>
                  <a:gd name="T11" fmla="*/ 81 h 83"/>
                  <a:gd name="T12" fmla="*/ 4 w 88"/>
                  <a:gd name="T13" fmla="*/ 83 h 83"/>
                  <a:gd name="T14" fmla="*/ 1 w 88"/>
                  <a:gd name="T15" fmla="*/ 7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83">
                    <a:moveTo>
                      <a:pt x="1" y="79"/>
                    </a:moveTo>
                    <a:cubicBezTo>
                      <a:pt x="1" y="79"/>
                      <a:pt x="0" y="38"/>
                      <a:pt x="22" y="20"/>
                    </a:cubicBezTo>
                    <a:cubicBezTo>
                      <a:pt x="43" y="1"/>
                      <a:pt x="59" y="0"/>
                      <a:pt x="59" y="0"/>
                    </a:cubicBezTo>
                    <a:cubicBezTo>
                      <a:pt x="72" y="0"/>
                      <a:pt x="88" y="12"/>
                      <a:pt x="82" y="14"/>
                    </a:cubicBezTo>
                    <a:cubicBezTo>
                      <a:pt x="82" y="14"/>
                      <a:pt x="55" y="15"/>
                      <a:pt x="36" y="30"/>
                    </a:cubicBezTo>
                    <a:cubicBezTo>
                      <a:pt x="17" y="45"/>
                      <a:pt x="8" y="76"/>
                      <a:pt x="8" y="81"/>
                    </a:cubicBezTo>
                    <a:cubicBezTo>
                      <a:pt x="8" y="81"/>
                      <a:pt x="8" y="83"/>
                      <a:pt x="4" y="83"/>
                    </a:cubicBezTo>
                    <a:cubicBezTo>
                      <a:pt x="0" y="82"/>
                      <a:pt x="1" y="79"/>
                      <a:pt x="1" y="79"/>
                    </a:cubicBezTo>
                    <a:close/>
                  </a:path>
                </a:pathLst>
              </a:custGeom>
              <a:solidFill>
                <a:srgbClr val="A33D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í$liḍe">
                <a:extLst>
                  <a:ext uri="{FF2B5EF4-FFF2-40B4-BE49-F238E27FC236}">
                    <a16:creationId xmlns:a16="http://schemas.microsoft.com/office/drawing/2014/main" id="{476F7DDE-AFA0-166C-D44B-EAA7B31E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338" y="4795837"/>
                <a:ext cx="160337" cy="69850"/>
              </a:xfrm>
              <a:custGeom>
                <a:avLst/>
                <a:gdLst>
                  <a:gd name="T0" fmla="*/ 3 w 32"/>
                  <a:gd name="T1" fmla="*/ 0 h 14"/>
                  <a:gd name="T2" fmla="*/ 8 w 32"/>
                  <a:gd name="T3" fmla="*/ 9 h 14"/>
                  <a:gd name="T4" fmla="*/ 25 w 32"/>
                  <a:gd name="T5" fmla="*/ 14 h 14"/>
                  <a:gd name="T6" fmla="*/ 26 w 32"/>
                  <a:gd name="T7" fmla="*/ 14 h 14"/>
                  <a:gd name="T8" fmla="*/ 3 w 3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4">
                    <a:moveTo>
                      <a:pt x="3" y="0"/>
                    </a:moveTo>
                    <a:cubicBezTo>
                      <a:pt x="0" y="1"/>
                      <a:pt x="1" y="5"/>
                      <a:pt x="8" y="9"/>
                    </a:cubicBezTo>
                    <a:cubicBezTo>
                      <a:pt x="16" y="13"/>
                      <a:pt x="20" y="14"/>
                      <a:pt x="25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32" y="12"/>
                      <a:pt x="16" y="0"/>
                      <a:pt x="3" y="0"/>
                    </a:cubicBezTo>
                    <a:close/>
                  </a:path>
                </a:pathLst>
              </a:custGeom>
              <a:solidFill>
                <a:srgbClr val="82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544" y="3670254"/>
            <a:ext cx="3838356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80544" y="4621311"/>
            <a:ext cx="3838356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2023/8/29 Tue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CBE98148-4E06-7397-8311-90F4EC30CBEF}"/>
              </a:ext>
            </a:extLst>
          </p:cNvPr>
          <p:cNvGrpSpPr/>
          <p:nvPr userDrawn="1"/>
        </p:nvGrpSpPr>
        <p:grpSpPr>
          <a:xfrm flipH="1">
            <a:off x="1" y="0"/>
            <a:ext cx="12191999" cy="6853238"/>
            <a:chOff x="1" y="0"/>
            <a:chExt cx="12191999" cy="6853238"/>
          </a:xfrm>
        </p:grpSpPr>
        <p:sp>
          <p:nvSpPr>
            <p:cNvPr id="118" name="íş1îḑê">
              <a:extLst>
                <a:ext uri="{FF2B5EF4-FFF2-40B4-BE49-F238E27FC236}">
                  <a16:creationId xmlns:a16="http://schemas.microsoft.com/office/drawing/2014/main" id="{615375B2-141D-8B3B-9E4B-0DD1685D5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362" y="0"/>
              <a:ext cx="1905000" cy="722313"/>
            </a:xfrm>
            <a:custGeom>
              <a:avLst/>
              <a:gdLst>
                <a:gd name="T0" fmla="*/ 0 w 375"/>
                <a:gd name="T1" fmla="*/ 0 h 142"/>
                <a:gd name="T2" fmla="*/ 188 w 375"/>
                <a:gd name="T3" fmla="*/ 142 h 142"/>
                <a:gd name="T4" fmla="*/ 375 w 375"/>
                <a:gd name="T5" fmla="*/ 0 h 142"/>
                <a:gd name="T6" fmla="*/ 0 w 375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5" h="142">
                  <a:moveTo>
                    <a:pt x="0" y="0"/>
                  </a:moveTo>
                  <a:cubicBezTo>
                    <a:pt x="23" y="82"/>
                    <a:pt x="99" y="142"/>
                    <a:pt x="188" y="142"/>
                  </a:cubicBezTo>
                  <a:cubicBezTo>
                    <a:pt x="277" y="142"/>
                    <a:pt x="352" y="82"/>
                    <a:pt x="3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0C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íšlíḋe">
              <a:extLst>
                <a:ext uri="{FF2B5EF4-FFF2-40B4-BE49-F238E27FC236}">
                  <a16:creationId xmlns:a16="http://schemas.microsoft.com/office/drawing/2014/main" id="{67830AA1-3614-E907-F722-CAB1D5CF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6154652"/>
              <a:ext cx="1451428" cy="698585"/>
            </a:xfrm>
            <a:custGeom>
              <a:avLst/>
              <a:gdLst>
                <a:gd name="T0" fmla="*/ 66 w 468"/>
                <a:gd name="T1" fmla="*/ 0 h 225"/>
                <a:gd name="T2" fmla="*/ 0 w 468"/>
                <a:gd name="T3" fmla="*/ 5 h 225"/>
                <a:gd name="T4" fmla="*/ 0 w 468"/>
                <a:gd name="T5" fmla="*/ 225 h 225"/>
                <a:gd name="T6" fmla="*/ 468 w 468"/>
                <a:gd name="T7" fmla="*/ 225 h 225"/>
                <a:gd name="T8" fmla="*/ 66 w 468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225">
                  <a:moveTo>
                    <a:pt x="66" y="0"/>
                  </a:moveTo>
                  <a:cubicBezTo>
                    <a:pt x="44" y="0"/>
                    <a:pt x="22" y="1"/>
                    <a:pt x="0" y="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468" y="225"/>
                    <a:pt x="468" y="225"/>
                    <a:pt x="468" y="225"/>
                  </a:cubicBezTo>
                  <a:cubicBezTo>
                    <a:pt x="385" y="90"/>
                    <a:pt x="236" y="0"/>
                    <a:pt x="66" y="0"/>
                  </a:cubicBezTo>
                  <a:close/>
                </a:path>
              </a:pathLst>
            </a:custGeom>
            <a:solidFill>
              <a:srgbClr val="FF6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zh-CN" altLang="en-US"/>
            </a:p>
          </p:txBody>
        </p:sp>
        <p:sp>
          <p:nvSpPr>
            <p:cNvPr id="120" name="îslîḑé">
              <a:extLst>
                <a:ext uri="{FF2B5EF4-FFF2-40B4-BE49-F238E27FC236}">
                  <a16:creationId xmlns:a16="http://schemas.microsoft.com/office/drawing/2014/main" id="{B5E3CA16-954D-612E-E15C-D321A8B55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7" y="5357813"/>
              <a:ext cx="2500313" cy="1495425"/>
            </a:xfrm>
            <a:custGeom>
              <a:avLst/>
              <a:gdLst>
                <a:gd name="T0" fmla="*/ 492 w 492"/>
                <a:gd name="T1" fmla="*/ 61 h 294"/>
                <a:gd name="T2" fmla="*/ 492 w 492"/>
                <a:gd name="T3" fmla="*/ 294 h 294"/>
                <a:gd name="T4" fmla="*/ 0 w 492"/>
                <a:gd name="T5" fmla="*/ 294 h 294"/>
                <a:gd name="T6" fmla="*/ 309 w 492"/>
                <a:gd name="T7" fmla="*/ 0 h 294"/>
                <a:gd name="T8" fmla="*/ 492 w 492"/>
                <a:gd name="T9" fmla="*/ 6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294">
                  <a:moveTo>
                    <a:pt x="492" y="61"/>
                  </a:moveTo>
                  <a:cubicBezTo>
                    <a:pt x="492" y="294"/>
                    <a:pt x="492" y="294"/>
                    <a:pt x="49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8" y="131"/>
                    <a:pt x="143" y="0"/>
                    <a:pt x="309" y="0"/>
                  </a:cubicBezTo>
                  <a:cubicBezTo>
                    <a:pt x="377" y="0"/>
                    <a:pt x="441" y="23"/>
                    <a:pt x="492" y="61"/>
                  </a:cubicBezTo>
                  <a:close/>
                </a:path>
              </a:pathLst>
            </a:custGeom>
            <a:solidFill>
              <a:srgbClr val="E2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2023/8/29 Tue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842F0A-76EB-4E77-8AF6-5F91F228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2023/8/29 Tue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0371BA4-FB68-64D2-72A3-F8FDA68A11A5}"/>
              </a:ext>
            </a:extLst>
          </p:cNvPr>
          <p:cNvGrpSpPr/>
          <p:nvPr userDrawn="1"/>
        </p:nvGrpSpPr>
        <p:grpSpPr>
          <a:xfrm>
            <a:off x="0" y="-6350"/>
            <a:ext cx="12192000" cy="6859588"/>
            <a:chOff x="0" y="-6350"/>
            <a:chExt cx="12192000" cy="685958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2FB41752-3862-4298-2B58-0BF9918A44DF}"/>
                </a:ext>
              </a:extLst>
            </p:cNvPr>
            <p:cNvGrpSpPr/>
            <p:nvPr/>
          </p:nvGrpSpPr>
          <p:grpSpPr>
            <a:xfrm>
              <a:off x="0" y="-6350"/>
              <a:ext cx="12192000" cy="6859588"/>
              <a:chOff x="0" y="-6350"/>
              <a:chExt cx="12192000" cy="6859588"/>
            </a:xfrm>
          </p:grpSpPr>
          <p:sp>
            <p:nvSpPr>
              <p:cNvPr id="114" name="îṣ1ïdè">
                <a:extLst>
                  <a:ext uri="{FF2B5EF4-FFF2-40B4-BE49-F238E27FC236}">
                    <a16:creationId xmlns:a16="http://schemas.microsoft.com/office/drawing/2014/main" id="{0FDD26F8-F488-0659-71B7-8B122B4C6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2563" y="-6350"/>
                <a:ext cx="1905000" cy="722313"/>
              </a:xfrm>
              <a:custGeom>
                <a:avLst/>
                <a:gdLst>
                  <a:gd name="T0" fmla="*/ 0 w 375"/>
                  <a:gd name="T1" fmla="*/ 0 h 142"/>
                  <a:gd name="T2" fmla="*/ 188 w 375"/>
                  <a:gd name="T3" fmla="*/ 142 h 142"/>
                  <a:gd name="T4" fmla="*/ 375 w 375"/>
                  <a:gd name="T5" fmla="*/ 0 h 142"/>
                  <a:gd name="T6" fmla="*/ 0 w 375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142">
                    <a:moveTo>
                      <a:pt x="0" y="0"/>
                    </a:moveTo>
                    <a:cubicBezTo>
                      <a:pt x="23" y="82"/>
                      <a:pt x="99" y="142"/>
                      <a:pt x="188" y="142"/>
                    </a:cubicBezTo>
                    <a:cubicBezTo>
                      <a:pt x="277" y="142"/>
                      <a:pt x="352" y="82"/>
                      <a:pt x="37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iślîdè">
                <a:extLst>
                  <a:ext uri="{FF2B5EF4-FFF2-40B4-BE49-F238E27FC236}">
                    <a16:creationId xmlns:a16="http://schemas.microsoft.com/office/drawing/2014/main" id="{F807DA88-ECB9-7318-1F2F-3FE14BE86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9425" y="-6350"/>
                <a:ext cx="2170113" cy="925513"/>
              </a:xfrm>
              <a:custGeom>
                <a:avLst/>
                <a:gdLst>
                  <a:gd name="T0" fmla="*/ 0 w 427"/>
                  <a:gd name="T1" fmla="*/ 0 h 182"/>
                  <a:gd name="T2" fmla="*/ 214 w 427"/>
                  <a:gd name="T3" fmla="*/ 182 h 182"/>
                  <a:gd name="T4" fmla="*/ 427 w 427"/>
                  <a:gd name="T5" fmla="*/ 0 h 182"/>
                  <a:gd name="T6" fmla="*/ 0 w 427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82">
                    <a:moveTo>
                      <a:pt x="0" y="0"/>
                    </a:moveTo>
                    <a:cubicBezTo>
                      <a:pt x="16" y="103"/>
                      <a:pt x="106" y="182"/>
                      <a:pt x="214" y="182"/>
                    </a:cubicBezTo>
                    <a:cubicBezTo>
                      <a:pt x="322" y="182"/>
                      <a:pt x="411" y="103"/>
                      <a:pt x="42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î$ļiḍé">
                <a:extLst>
                  <a:ext uri="{FF2B5EF4-FFF2-40B4-BE49-F238E27FC236}">
                    <a16:creationId xmlns:a16="http://schemas.microsoft.com/office/drawing/2014/main" id="{69C3594D-F214-2C04-2CA5-F77FE12D4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09338" y="1247775"/>
                <a:ext cx="476250" cy="482600"/>
              </a:xfrm>
              <a:prstGeom prst="ellipse">
                <a:avLst/>
              </a:pr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iṥḷiḑè">
                <a:extLst>
                  <a:ext uri="{FF2B5EF4-FFF2-40B4-BE49-F238E27FC236}">
                    <a16:creationId xmlns:a16="http://schemas.microsoft.com/office/drawing/2014/main" id="{E30494C8-D6A5-D81F-EAAD-6C2A999CF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708650"/>
                <a:ext cx="2378075" cy="1144588"/>
              </a:xfrm>
              <a:custGeom>
                <a:avLst/>
                <a:gdLst>
                  <a:gd name="T0" fmla="*/ 66 w 468"/>
                  <a:gd name="T1" fmla="*/ 0 h 225"/>
                  <a:gd name="T2" fmla="*/ 0 w 468"/>
                  <a:gd name="T3" fmla="*/ 5 h 225"/>
                  <a:gd name="T4" fmla="*/ 0 w 468"/>
                  <a:gd name="T5" fmla="*/ 225 h 225"/>
                  <a:gd name="T6" fmla="*/ 468 w 468"/>
                  <a:gd name="T7" fmla="*/ 225 h 225"/>
                  <a:gd name="T8" fmla="*/ 66 w 468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25">
                    <a:moveTo>
                      <a:pt x="66" y="0"/>
                    </a:moveTo>
                    <a:cubicBezTo>
                      <a:pt x="44" y="0"/>
                      <a:pt x="22" y="1"/>
                      <a:pt x="0" y="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468" y="225"/>
                      <a:pt x="468" y="225"/>
                      <a:pt x="468" y="225"/>
                    </a:cubicBezTo>
                    <a:cubicBezTo>
                      <a:pt x="385" y="90"/>
                      <a:pt x="236" y="0"/>
                      <a:pt x="66" y="0"/>
                    </a:cubicBezTo>
                    <a:close/>
                  </a:path>
                </a:pathLst>
              </a:custGeom>
              <a:solidFill>
                <a:srgbClr val="90C4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ïṣľiďè">
                <a:extLst>
                  <a:ext uri="{FF2B5EF4-FFF2-40B4-BE49-F238E27FC236}">
                    <a16:creationId xmlns:a16="http://schemas.microsoft.com/office/drawing/2014/main" id="{74145A98-C8E8-E9C4-088C-8E26870C7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1687" y="5357813"/>
                <a:ext cx="2500313" cy="1495425"/>
              </a:xfrm>
              <a:custGeom>
                <a:avLst/>
                <a:gdLst>
                  <a:gd name="T0" fmla="*/ 492 w 492"/>
                  <a:gd name="T1" fmla="*/ 61 h 294"/>
                  <a:gd name="T2" fmla="*/ 492 w 492"/>
                  <a:gd name="T3" fmla="*/ 294 h 294"/>
                  <a:gd name="T4" fmla="*/ 0 w 492"/>
                  <a:gd name="T5" fmla="*/ 294 h 294"/>
                  <a:gd name="T6" fmla="*/ 309 w 492"/>
                  <a:gd name="T7" fmla="*/ 0 h 294"/>
                  <a:gd name="T8" fmla="*/ 492 w 492"/>
                  <a:gd name="T9" fmla="*/ 6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294">
                    <a:moveTo>
                      <a:pt x="492" y="61"/>
                    </a:moveTo>
                    <a:cubicBezTo>
                      <a:pt x="492" y="294"/>
                      <a:pt x="492" y="294"/>
                      <a:pt x="492" y="294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8" y="131"/>
                      <a:pt x="143" y="0"/>
                      <a:pt x="309" y="0"/>
                    </a:cubicBezTo>
                    <a:cubicBezTo>
                      <a:pt x="377" y="0"/>
                      <a:pt x="441" y="23"/>
                      <a:pt x="492" y="61"/>
                    </a:cubicBezTo>
                    <a:close/>
                  </a:path>
                </a:pathLst>
              </a:custGeom>
              <a:solidFill>
                <a:srgbClr val="E2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8F915EFF-D20C-D1CD-9F41-FB8B6BE5D43C}"/>
                </a:ext>
              </a:extLst>
            </p:cNvPr>
            <p:cNvGrpSpPr/>
            <p:nvPr/>
          </p:nvGrpSpPr>
          <p:grpSpPr>
            <a:xfrm>
              <a:off x="4940300" y="825500"/>
              <a:ext cx="7172849" cy="5464072"/>
              <a:chOff x="5381625" y="1028700"/>
              <a:chExt cx="6810375" cy="5187950"/>
            </a:xfrm>
          </p:grpSpPr>
          <p:sp>
            <p:nvSpPr>
              <p:cNvPr id="11" name="íṥľiḍè">
                <a:extLst>
                  <a:ext uri="{FF2B5EF4-FFF2-40B4-BE49-F238E27FC236}">
                    <a16:creationId xmlns:a16="http://schemas.microsoft.com/office/drawing/2014/main" id="{79A10E63-29E5-5491-3522-2171ADE02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7200" y="3357562"/>
                <a:ext cx="2327275" cy="1346200"/>
              </a:xfrm>
              <a:custGeom>
                <a:avLst/>
                <a:gdLst>
                  <a:gd name="T0" fmla="*/ 379 w 462"/>
                  <a:gd name="T1" fmla="*/ 263 h 267"/>
                  <a:gd name="T2" fmla="*/ 456 w 462"/>
                  <a:gd name="T3" fmla="*/ 219 h 267"/>
                  <a:gd name="T4" fmla="*/ 456 w 462"/>
                  <a:gd name="T5" fmla="*/ 207 h 267"/>
                  <a:gd name="T6" fmla="*/ 103 w 462"/>
                  <a:gd name="T7" fmla="*/ 3 h 267"/>
                  <a:gd name="T8" fmla="*/ 82 w 462"/>
                  <a:gd name="T9" fmla="*/ 3 h 267"/>
                  <a:gd name="T10" fmla="*/ 5 w 462"/>
                  <a:gd name="T11" fmla="*/ 47 h 267"/>
                  <a:gd name="T12" fmla="*/ 5 w 462"/>
                  <a:gd name="T13" fmla="*/ 59 h 267"/>
                  <a:gd name="T14" fmla="*/ 358 w 462"/>
                  <a:gd name="T15" fmla="*/ 263 h 267"/>
                  <a:gd name="T16" fmla="*/ 379 w 462"/>
                  <a:gd name="T17" fmla="*/ 26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79" y="263"/>
                    </a:moveTo>
                    <a:cubicBezTo>
                      <a:pt x="456" y="219"/>
                      <a:pt x="456" y="219"/>
                      <a:pt x="456" y="219"/>
                    </a:cubicBezTo>
                    <a:cubicBezTo>
                      <a:pt x="462" y="216"/>
                      <a:pt x="462" y="210"/>
                      <a:pt x="456" y="207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97" y="0"/>
                      <a:pt x="88" y="0"/>
                      <a:pt x="82" y="3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0" y="51"/>
                      <a:pt x="0" y="56"/>
                      <a:pt x="5" y="59"/>
                    </a:cubicBezTo>
                    <a:cubicBezTo>
                      <a:pt x="358" y="263"/>
                      <a:pt x="358" y="263"/>
                      <a:pt x="358" y="263"/>
                    </a:cubicBezTo>
                    <a:cubicBezTo>
                      <a:pt x="364" y="267"/>
                      <a:pt x="373" y="267"/>
                      <a:pt x="379" y="263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î$1íḑé">
                <a:extLst>
                  <a:ext uri="{FF2B5EF4-FFF2-40B4-BE49-F238E27FC236}">
                    <a16:creationId xmlns:a16="http://schemas.microsoft.com/office/drawing/2014/main" id="{8EE755A6-AB18-4344-2588-381A5D88C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5525" y="3025775"/>
                <a:ext cx="2327275" cy="1346200"/>
              </a:xfrm>
              <a:custGeom>
                <a:avLst/>
                <a:gdLst>
                  <a:gd name="T0" fmla="*/ 380 w 462"/>
                  <a:gd name="T1" fmla="*/ 264 h 267"/>
                  <a:gd name="T2" fmla="*/ 457 w 462"/>
                  <a:gd name="T3" fmla="*/ 219 h 267"/>
                  <a:gd name="T4" fmla="*/ 457 w 462"/>
                  <a:gd name="T5" fmla="*/ 207 h 267"/>
                  <a:gd name="T6" fmla="*/ 104 w 462"/>
                  <a:gd name="T7" fmla="*/ 4 h 267"/>
                  <a:gd name="T8" fmla="*/ 83 w 462"/>
                  <a:gd name="T9" fmla="*/ 4 h 267"/>
                  <a:gd name="T10" fmla="*/ 6 w 462"/>
                  <a:gd name="T11" fmla="*/ 48 h 267"/>
                  <a:gd name="T12" fmla="*/ 6 w 462"/>
                  <a:gd name="T13" fmla="*/ 60 h 267"/>
                  <a:gd name="T14" fmla="*/ 359 w 462"/>
                  <a:gd name="T15" fmla="*/ 264 h 267"/>
                  <a:gd name="T16" fmla="*/ 380 w 462"/>
                  <a:gd name="T17" fmla="*/ 2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2" h="267">
                    <a:moveTo>
                      <a:pt x="380" y="264"/>
                    </a:moveTo>
                    <a:cubicBezTo>
                      <a:pt x="457" y="219"/>
                      <a:pt x="457" y="219"/>
                      <a:pt x="457" y="219"/>
                    </a:cubicBezTo>
                    <a:cubicBezTo>
                      <a:pt x="462" y="216"/>
                      <a:pt x="462" y="211"/>
                      <a:pt x="457" y="207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98" y="0"/>
                      <a:pt x="89" y="0"/>
                      <a:pt x="83" y="4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0" y="51"/>
                      <a:pt x="0" y="57"/>
                      <a:pt x="6" y="60"/>
                    </a:cubicBezTo>
                    <a:cubicBezTo>
                      <a:pt x="359" y="264"/>
                      <a:pt x="359" y="264"/>
                      <a:pt x="359" y="264"/>
                    </a:cubicBezTo>
                    <a:cubicBezTo>
                      <a:pt x="365" y="267"/>
                      <a:pt x="374" y="267"/>
                      <a:pt x="380" y="264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îŝľíḋè">
                <a:extLst>
                  <a:ext uri="{FF2B5EF4-FFF2-40B4-BE49-F238E27FC236}">
                    <a16:creationId xmlns:a16="http://schemas.microsoft.com/office/drawing/2014/main" id="{2B8281C4-4A95-CD43-3611-165C1CB7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738" y="3554412"/>
                <a:ext cx="3767137" cy="2178050"/>
              </a:xfrm>
              <a:custGeom>
                <a:avLst/>
                <a:gdLst>
                  <a:gd name="T0" fmla="*/ 9 w 748"/>
                  <a:gd name="T1" fmla="*/ 240 h 432"/>
                  <a:gd name="T2" fmla="*/ 332 w 748"/>
                  <a:gd name="T3" fmla="*/ 427 h 432"/>
                  <a:gd name="T4" fmla="*/ 367 w 748"/>
                  <a:gd name="T5" fmla="*/ 427 h 432"/>
                  <a:gd name="T6" fmla="*/ 738 w 748"/>
                  <a:gd name="T7" fmla="*/ 212 h 432"/>
                  <a:gd name="T8" fmla="*/ 738 w 748"/>
                  <a:gd name="T9" fmla="*/ 192 h 432"/>
                  <a:gd name="T10" fmla="*/ 415 w 748"/>
                  <a:gd name="T11" fmla="*/ 6 h 432"/>
                  <a:gd name="T12" fmla="*/ 381 w 748"/>
                  <a:gd name="T13" fmla="*/ 6 h 432"/>
                  <a:gd name="T14" fmla="*/ 9 w 748"/>
                  <a:gd name="T15" fmla="*/ 220 h 432"/>
                  <a:gd name="T16" fmla="*/ 9 w 748"/>
                  <a:gd name="T17" fmla="*/ 24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8" h="432">
                    <a:moveTo>
                      <a:pt x="9" y="240"/>
                    </a:moveTo>
                    <a:cubicBezTo>
                      <a:pt x="332" y="427"/>
                      <a:pt x="332" y="427"/>
                      <a:pt x="332" y="427"/>
                    </a:cubicBezTo>
                    <a:cubicBezTo>
                      <a:pt x="341" y="432"/>
                      <a:pt x="357" y="432"/>
                      <a:pt x="367" y="427"/>
                    </a:cubicBezTo>
                    <a:cubicBezTo>
                      <a:pt x="738" y="212"/>
                      <a:pt x="738" y="212"/>
                      <a:pt x="738" y="212"/>
                    </a:cubicBezTo>
                    <a:cubicBezTo>
                      <a:pt x="748" y="207"/>
                      <a:pt x="748" y="198"/>
                      <a:pt x="738" y="192"/>
                    </a:cubicBezTo>
                    <a:cubicBezTo>
                      <a:pt x="415" y="6"/>
                      <a:pt x="415" y="6"/>
                      <a:pt x="415" y="6"/>
                    </a:cubicBezTo>
                    <a:cubicBezTo>
                      <a:pt x="406" y="0"/>
                      <a:pt x="390" y="0"/>
                      <a:pt x="381" y="6"/>
                    </a:cubicBezTo>
                    <a:cubicBezTo>
                      <a:pt x="9" y="220"/>
                      <a:pt x="9" y="220"/>
                      <a:pt x="9" y="220"/>
                    </a:cubicBezTo>
                    <a:cubicBezTo>
                      <a:pt x="0" y="226"/>
                      <a:pt x="0" y="235"/>
                      <a:pt x="9" y="240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îṧlide">
                <a:extLst>
                  <a:ext uri="{FF2B5EF4-FFF2-40B4-BE49-F238E27FC236}">
                    <a16:creationId xmlns:a16="http://schemas.microsoft.com/office/drawing/2014/main" id="{C40FD303-505C-CDBF-4013-1E701188B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9713" y="1084262"/>
                <a:ext cx="246062" cy="377825"/>
              </a:xfrm>
              <a:custGeom>
                <a:avLst/>
                <a:gdLst>
                  <a:gd name="T0" fmla="*/ 155 w 155"/>
                  <a:gd name="T1" fmla="*/ 0 h 238"/>
                  <a:gd name="T2" fmla="*/ 155 w 155"/>
                  <a:gd name="T3" fmla="*/ 238 h 238"/>
                  <a:gd name="T4" fmla="*/ 0 w 155"/>
                  <a:gd name="T5" fmla="*/ 146 h 238"/>
                  <a:gd name="T6" fmla="*/ 0 w 155"/>
                  <a:gd name="T7" fmla="*/ 89 h 238"/>
                  <a:gd name="T8" fmla="*/ 155 w 155"/>
                  <a:gd name="T9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238">
                    <a:moveTo>
                      <a:pt x="155" y="0"/>
                    </a:moveTo>
                    <a:lnTo>
                      <a:pt x="155" y="238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7C25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ïṥ1îḋè">
                <a:extLst>
                  <a:ext uri="{FF2B5EF4-FFF2-40B4-BE49-F238E27FC236}">
                    <a16:creationId xmlns:a16="http://schemas.microsoft.com/office/drawing/2014/main" id="{E84B8905-B1D7-AEB1-715A-49361F512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1675" y="1920875"/>
                <a:ext cx="106362" cy="2163763"/>
              </a:xfrm>
              <a:custGeom>
                <a:avLst/>
                <a:gdLst>
                  <a:gd name="T0" fmla="*/ 5 w 21"/>
                  <a:gd name="T1" fmla="*/ 416 h 429"/>
                  <a:gd name="T2" fmla="*/ 5 w 21"/>
                  <a:gd name="T3" fmla="*/ 44 h 429"/>
                  <a:gd name="T4" fmla="*/ 5 w 21"/>
                  <a:gd name="T5" fmla="*/ 27 h 429"/>
                  <a:gd name="T6" fmla="*/ 0 w 21"/>
                  <a:gd name="T7" fmla="*/ 9 h 429"/>
                  <a:gd name="T8" fmla="*/ 16 w 21"/>
                  <a:gd name="T9" fmla="*/ 0 h 429"/>
                  <a:gd name="T10" fmla="*/ 21 w 21"/>
                  <a:gd name="T11" fmla="*/ 16 h 429"/>
                  <a:gd name="T12" fmla="*/ 21 w 21"/>
                  <a:gd name="T13" fmla="*/ 23 h 429"/>
                  <a:gd name="T14" fmla="*/ 21 w 21"/>
                  <a:gd name="T15" fmla="*/ 26 h 429"/>
                  <a:gd name="T16" fmla="*/ 21 w 21"/>
                  <a:gd name="T17" fmla="*/ 30 h 429"/>
                  <a:gd name="T18" fmla="*/ 21 w 21"/>
                  <a:gd name="T19" fmla="*/ 32 h 429"/>
                  <a:gd name="T20" fmla="*/ 21 w 21"/>
                  <a:gd name="T21" fmla="*/ 33 h 429"/>
                  <a:gd name="T22" fmla="*/ 21 w 21"/>
                  <a:gd name="T23" fmla="*/ 34 h 429"/>
                  <a:gd name="T24" fmla="*/ 21 w 21"/>
                  <a:gd name="T25" fmla="*/ 35 h 429"/>
                  <a:gd name="T26" fmla="*/ 21 w 21"/>
                  <a:gd name="T27" fmla="*/ 407 h 429"/>
                  <a:gd name="T28" fmla="*/ 13 w 21"/>
                  <a:gd name="T29" fmla="*/ 422 h 429"/>
                  <a:gd name="T30" fmla="*/ 0 w 21"/>
                  <a:gd name="T31" fmla="*/ 429 h 429"/>
                  <a:gd name="T32" fmla="*/ 5 w 21"/>
                  <a:gd name="T33" fmla="*/ 416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29">
                    <a:moveTo>
                      <a:pt x="5" y="416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407"/>
                      <a:pt x="21" y="407"/>
                      <a:pt x="21" y="407"/>
                    </a:cubicBezTo>
                    <a:cubicBezTo>
                      <a:pt x="21" y="413"/>
                      <a:pt x="17" y="419"/>
                      <a:pt x="13" y="422"/>
                    </a:cubicBezTo>
                    <a:cubicBezTo>
                      <a:pt x="11" y="423"/>
                      <a:pt x="0" y="429"/>
                      <a:pt x="0" y="429"/>
                    </a:cubicBezTo>
                    <a:cubicBezTo>
                      <a:pt x="5" y="426"/>
                      <a:pt x="5" y="420"/>
                      <a:pt x="5" y="41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ïSľïdé">
                <a:extLst>
                  <a:ext uri="{FF2B5EF4-FFF2-40B4-BE49-F238E27FC236}">
                    <a16:creationId xmlns:a16="http://schemas.microsoft.com/office/drawing/2014/main" id="{7CD4B0AB-6C12-B089-4A09-0AA34805D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775" y="1109662"/>
                <a:ext cx="1511300" cy="3000375"/>
              </a:xfrm>
              <a:custGeom>
                <a:avLst/>
                <a:gdLst>
                  <a:gd name="T0" fmla="*/ 283 w 300"/>
                  <a:gd name="T1" fmla="*/ 158 h 595"/>
                  <a:gd name="T2" fmla="*/ 267 w 300"/>
                  <a:gd name="T3" fmla="*/ 149 h 595"/>
                  <a:gd name="T4" fmla="*/ 267 w 300"/>
                  <a:gd name="T5" fmla="*/ 149 h 595"/>
                  <a:gd name="T6" fmla="*/ 13 w 300"/>
                  <a:gd name="T7" fmla="*/ 2 h 595"/>
                  <a:gd name="T8" fmla="*/ 12 w 300"/>
                  <a:gd name="T9" fmla="*/ 2 h 595"/>
                  <a:gd name="T10" fmla="*/ 11 w 300"/>
                  <a:gd name="T11" fmla="*/ 1 h 595"/>
                  <a:gd name="T12" fmla="*/ 10 w 300"/>
                  <a:gd name="T13" fmla="*/ 1 h 595"/>
                  <a:gd name="T14" fmla="*/ 8 w 300"/>
                  <a:gd name="T15" fmla="*/ 1 h 595"/>
                  <a:gd name="T16" fmla="*/ 6 w 300"/>
                  <a:gd name="T17" fmla="*/ 0 h 595"/>
                  <a:gd name="T18" fmla="*/ 4 w 300"/>
                  <a:gd name="T19" fmla="*/ 1 h 595"/>
                  <a:gd name="T20" fmla="*/ 3 w 300"/>
                  <a:gd name="T21" fmla="*/ 1 h 595"/>
                  <a:gd name="T22" fmla="*/ 1 w 300"/>
                  <a:gd name="T23" fmla="*/ 1 h 595"/>
                  <a:gd name="T24" fmla="*/ 1 w 300"/>
                  <a:gd name="T25" fmla="*/ 2 h 595"/>
                  <a:gd name="T26" fmla="*/ 0 w 300"/>
                  <a:gd name="T27" fmla="*/ 2 h 595"/>
                  <a:gd name="T28" fmla="*/ 0 w 300"/>
                  <a:gd name="T29" fmla="*/ 2 h 595"/>
                  <a:gd name="T30" fmla="*/ 0 w 300"/>
                  <a:gd name="T31" fmla="*/ 51 h 595"/>
                  <a:gd name="T32" fmla="*/ 0 w 300"/>
                  <a:gd name="T33" fmla="*/ 70 h 595"/>
                  <a:gd name="T34" fmla="*/ 2 w 300"/>
                  <a:gd name="T35" fmla="*/ 409 h 595"/>
                  <a:gd name="T36" fmla="*/ 19 w 300"/>
                  <a:gd name="T37" fmla="*/ 439 h 595"/>
                  <a:gd name="T38" fmla="*/ 235 w 300"/>
                  <a:gd name="T39" fmla="*/ 562 h 595"/>
                  <a:gd name="T40" fmla="*/ 282 w 300"/>
                  <a:gd name="T41" fmla="*/ 589 h 595"/>
                  <a:gd name="T42" fmla="*/ 300 w 300"/>
                  <a:gd name="T43" fmla="*/ 579 h 595"/>
                  <a:gd name="T44" fmla="*/ 300 w 300"/>
                  <a:gd name="T45" fmla="*/ 205 h 595"/>
                  <a:gd name="T46" fmla="*/ 300 w 300"/>
                  <a:gd name="T47" fmla="*/ 188 h 595"/>
                  <a:gd name="T48" fmla="*/ 295 w 300"/>
                  <a:gd name="T49" fmla="*/ 170 h 595"/>
                  <a:gd name="T50" fmla="*/ 283 w 300"/>
                  <a:gd name="T51" fmla="*/ 15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95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409"/>
                      <a:pt x="2" y="409"/>
                      <a:pt x="2" y="409"/>
                    </a:cubicBezTo>
                    <a:cubicBezTo>
                      <a:pt x="2" y="420"/>
                      <a:pt x="10" y="433"/>
                      <a:pt x="19" y="439"/>
                    </a:cubicBezTo>
                    <a:cubicBezTo>
                      <a:pt x="235" y="562"/>
                      <a:pt x="235" y="562"/>
                      <a:pt x="235" y="562"/>
                    </a:cubicBezTo>
                    <a:cubicBezTo>
                      <a:pt x="282" y="589"/>
                      <a:pt x="282" y="589"/>
                      <a:pt x="282" y="589"/>
                    </a:cubicBezTo>
                    <a:cubicBezTo>
                      <a:pt x="292" y="595"/>
                      <a:pt x="300" y="590"/>
                      <a:pt x="300" y="579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8"/>
                      <a:pt x="300" y="188"/>
                      <a:pt x="300" y="188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7" y="161"/>
                      <a:pt x="283" y="158"/>
                    </a:cubicBez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ïśḷiḑe">
                <a:extLst>
                  <a:ext uri="{FF2B5EF4-FFF2-40B4-BE49-F238E27FC236}">
                    <a16:creationId xmlns:a16="http://schemas.microsoft.com/office/drawing/2014/main" id="{B6E3F8B5-4446-2C5D-3076-1689B876A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58875"/>
                <a:ext cx="1657350" cy="3016250"/>
              </a:xfrm>
              <a:custGeom>
                <a:avLst/>
                <a:gdLst>
                  <a:gd name="T0" fmla="*/ 46 w 329"/>
                  <a:gd name="T1" fmla="*/ 0 h 598"/>
                  <a:gd name="T2" fmla="*/ 319 w 329"/>
                  <a:gd name="T3" fmla="*/ 158 h 598"/>
                  <a:gd name="T4" fmla="*/ 329 w 329"/>
                  <a:gd name="T5" fmla="*/ 175 h 598"/>
                  <a:gd name="T6" fmla="*/ 329 w 329"/>
                  <a:gd name="T7" fmla="*/ 565 h 598"/>
                  <a:gd name="T8" fmla="*/ 324 w 329"/>
                  <a:gd name="T9" fmla="*/ 574 h 598"/>
                  <a:gd name="T10" fmla="*/ 282 w 329"/>
                  <a:gd name="T11" fmla="*/ 598 h 598"/>
                  <a:gd name="T12" fmla="*/ 283 w 329"/>
                  <a:gd name="T13" fmla="*/ 190 h 598"/>
                  <a:gd name="T14" fmla="*/ 0 w 329"/>
                  <a:gd name="T15" fmla="*/ 27 h 598"/>
                  <a:gd name="T16" fmla="*/ 46 w 329"/>
                  <a:gd name="T17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98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2"/>
                      <a:pt x="329" y="168"/>
                      <a:pt x="329" y="175"/>
                    </a:cubicBezTo>
                    <a:cubicBezTo>
                      <a:pt x="329" y="565"/>
                      <a:pt x="329" y="565"/>
                      <a:pt x="329" y="565"/>
                    </a:cubicBezTo>
                    <a:cubicBezTo>
                      <a:pt x="329" y="568"/>
                      <a:pt x="327" y="572"/>
                      <a:pt x="324" y="574"/>
                    </a:cubicBezTo>
                    <a:cubicBezTo>
                      <a:pt x="282" y="598"/>
                      <a:pt x="282" y="598"/>
                      <a:pt x="282" y="598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îṧḻïḍê">
                <a:extLst>
                  <a:ext uri="{FF2B5EF4-FFF2-40B4-BE49-F238E27FC236}">
                    <a16:creationId xmlns:a16="http://schemas.microsoft.com/office/drawing/2014/main" id="{1DB6DFC9-A3EB-FD02-391C-1CC758A78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4975" y="1992312"/>
                <a:ext cx="236537" cy="2182813"/>
              </a:xfrm>
              <a:custGeom>
                <a:avLst/>
                <a:gdLst>
                  <a:gd name="T0" fmla="*/ 47 w 47"/>
                  <a:gd name="T1" fmla="*/ 10 h 433"/>
                  <a:gd name="T2" fmla="*/ 47 w 47"/>
                  <a:gd name="T3" fmla="*/ 400 h 433"/>
                  <a:gd name="T4" fmla="*/ 42 w 47"/>
                  <a:gd name="T5" fmla="*/ 409 h 433"/>
                  <a:gd name="T6" fmla="*/ 0 w 47"/>
                  <a:gd name="T7" fmla="*/ 433 h 433"/>
                  <a:gd name="T8" fmla="*/ 1 w 47"/>
                  <a:gd name="T9" fmla="*/ 25 h 433"/>
                  <a:gd name="T10" fmla="*/ 44 w 47"/>
                  <a:gd name="T11" fmla="*/ 0 h 433"/>
                  <a:gd name="T12" fmla="*/ 47 w 47"/>
                  <a:gd name="T13" fmla="*/ 1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33">
                    <a:moveTo>
                      <a:pt x="47" y="10"/>
                    </a:moveTo>
                    <a:cubicBezTo>
                      <a:pt x="47" y="400"/>
                      <a:pt x="47" y="400"/>
                      <a:pt x="47" y="400"/>
                    </a:cubicBezTo>
                    <a:cubicBezTo>
                      <a:pt x="47" y="403"/>
                      <a:pt x="45" y="407"/>
                      <a:pt x="42" y="40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ïṡliḍe">
                <a:extLst>
                  <a:ext uri="{FF2B5EF4-FFF2-40B4-BE49-F238E27FC236}">
                    <a16:creationId xmlns:a16="http://schemas.microsoft.com/office/drawing/2014/main" id="{B67E855D-323B-E717-8874-0050AFFD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163" y="1139825"/>
                <a:ext cx="273050" cy="150813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iṡľíḍê">
                <a:extLst>
                  <a:ext uri="{FF2B5EF4-FFF2-40B4-BE49-F238E27FC236}">
                    <a16:creationId xmlns:a16="http://schemas.microsoft.com/office/drawing/2014/main" id="{93BFE5A3-CC3E-ED3C-E7BE-0C5DF7A88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0" y="2108200"/>
                <a:ext cx="106362" cy="2166938"/>
              </a:xfrm>
              <a:custGeom>
                <a:avLst/>
                <a:gdLst>
                  <a:gd name="T0" fmla="*/ 21 w 21"/>
                  <a:gd name="T1" fmla="*/ 27 h 430"/>
                  <a:gd name="T2" fmla="*/ 21 w 21"/>
                  <a:gd name="T3" fmla="*/ 34 h 430"/>
                  <a:gd name="T4" fmla="*/ 21 w 21"/>
                  <a:gd name="T5" fmla="*/ 35 h 430"/>
                  <a:gd name="T6" fmla="*/ 21 w 21"/>
                  <a:gd name="T7" fmla="*/ 241 h 430"/>
                  <a:gd name="T8" fmla="*/ 21 w 21"/>
                  <a:gd name="T9" fmla="*/ 408 h 430"/>
                  <a:gd name="T10" fmla="*/ 13 w 21"/>
                  <a:gd name="T11" fmla="*/ 422 h 430"/>
                  <a:gd name="T12" fmla="*/ 0 w 21"/>
                  <a:gd name="T13" fmla="*/ 430 h 430"/>
                  <a:gd name="T14" fmla="*/ 5 w 21"/>
                  <a:gd name="T15" fmla="*/ 417 h 430"/>
                  <a:gd name="T16" fmla="*/ 5 w 21"/>
                  <a:gd name="T17" fmla="*/ 232 h 430"/>
                  <a:gd name="T18" fmla="*/ 5 w 21"/>
                  <a:gd name="T19" fmla="*/ 45 h 430"/>
                  <a:gd name="T20" fmla="*/ 5 w 21"/>
                  <a:gd name="T21" fmla="*/ 27 h 430"/>
                  <a:gd name="T22" fmla="*/ 0 w 21"/>
                  <a:gd name="T23" fmla="*/ 10 h 430"/>
                  <a:gd name="T24" fmla="*/ 16 w 21"/>
                  <a:gd name="T25" fmla="*/ 0 h 430"/>
                  <a:gd name="T26" fmla="*/ 21 w 21"/>
                  <a:gd name="T27" fmla="*/ 17 h 430"/>
                  <a:gd name="T28" fmla="*/ 21 w 21"/>
                  <a:gd name="T29" fmla="*/ 24 h 430"/>
                  <a:gd name="T30" fmla="*/ 21 w 21"/>
                  <a:gd name="T31" fmla="*/ 27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30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41"/>
                      <a:pt x="21" y="241"/>
                      <a:pt x="21" y="241"/>
                    </a:cubicBezTo>
                    <a:cubicBezTo>
                      <a:pt x="21" y="408"/>
                      <a:pt x="21" y="408"/>
                      <a:pt x="21" y="408"/>
                    </a:cubicBezTo>
                    <a:cubicBezTo>
                      <a:pt x="21" y="413"/>
                      <a:pt x="17" y="420"/>
                      <a:pt x="13" y="422"/>
                    </a:cubicBezTo>
                    <a:cubicBezTo>
                      <a:pt x="11" y="423"/>
                      <a:pt x="0" y="430"/>
                      <a:pt x="0" y="430"/>
                    </a:cubicBezTo>
                    <a:cubicBezTo>
                      <a:pt x="5" y="427"/>
                      <a:pt x="5" y="420"/>
                      <a:pt x="5" y="417"/>
                    </a:cubicBezTo>
                    <a:cubicBezTo>
                      <a:pt x="5" y="232"/>
                      <a:pt x="5" y="232"/>
                      <a:pt x="5" y="23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6"/>
                      <a:pt x="21" y="11"/>
                      <a:pt x="21" y="17"/>
                    </a:cubicBezTo>
                    <a:cubicBezTo>
                      <a:pt x="21" y="19"/>
                      <a:pt x="21" y="22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íşḻîḑé">
                <a:extLst>
                  <a:ext uri="{FF2B5EF4-FFF2-40B4-BE49-F238E27FC236}">
                    <a16:creationId xmlns:a16="http://schemas.microsoft.com/office/drawing/2014/main" id="{2790A45B-A0E8-9CD7-6A8D-914AF5DB2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239837"/>
                <a:ext cx="1511300" cy="3055938"/>
              </a:xfrm>
              <a:custGeom>
                <a:avLst/>
                <a:gdLst>
                  <a:gd name="T0" fmla="*/ 300 w 300"/>
                  <a:gd name="T1" fmla="*/ 591 h 606"/>
                  <a:gd name="T2" fmla="*/ 300 w 300"/>
                  <a:gd name="T3" fmla="*/ 536 h 606"/>
                  <a:gd name="T4" fmla="*/ 300 w 300"/>
                  <a:gd name="T5" fmla="*/ 217 h 606"/>
                  <a:gd name="T6" fmla="*/ 300 w 300"/>
                  <a:gd name="T7" fmla="*/ 199 h 606"/>
                  <a:gd name="T8" fmla="*/ 295 w 300"/>
                  <a:gd name="T9" fmla="*/ 182 h 606"/>
                  <a:gd name="T10" fmla="*/ 282 w 300"/>
                  <a:gd name="T11" fmla="*/ 169 h 606"/>
                  <a:gd name="T12" fmla="*/ 267 w 300"/>
                  <a:gd name="T13" fmla="*/ 160 h 606"/>
                  <a:gd name="T14" fmla="*/ 267 w 300"/>
                  <a:gd name="T15" fmla="*/ 160 h 606"/>
                  <a:gd name="T16" fmla="*/ 65 w 300"/>
                  <a:gd name="T17" fmla="*/ 44 h 606"/>
                  <a:gd name="T18" fmla="*/ 18 w 300"/>
                  <a:gd name="T19" fmla="*/ 16 h 606"/>
                  <a:gd name="T20" fmla="*/ 7 w 300"/>
                  <a:gd name="T21" fmla="*/ 10 h 606"/>
                  <a:gd name="T22" fmla="*/ 4 w 300"/>
                  <a:gd name="T23" fmla="*/ 8 h 606"/>
                  <a:gd name="T24" fmla="*/ 3 w 300"/>
                  <a:gd name="T25" fmla="*/ 6 h 606"/>
                  <a:gd name="T26" fmla="*/ 1 w 300"/>
                  <a:gd name="T27" fmla="*/ 5 h 606"/>
                  <a:gd name="T28" fmla="*/ 1 w 300"/>
                  <a:gd name="T29" fmla="*/ 4 h 606"/>
                  <a:gd name="T30" fmla="*/ 1 w 300"/>
                  <a:gd name="T31" fmla="*/ 3 h 606"/>
                  <a:gd name="T32" fmla="*/ 0 w 300"/>
                  <a:gd name="T33" fmla="*/ 2 h 606"/>
                  <a:gd name="T34" fmla="*/ 0 w 300"/>
                  <a:gd name="T35" fmla="*/ 1 h 606"/>
                  <a:gd name="T36" fmla="*/ 0 w 300"/>
                  <a:gd name="T37" fmla="*/ 0 h 606"/>
                  <a:gd name="T38" fmla="*/ 0 w 300"/>
                  <a:gd name="T39" fmla="*/ 418 h 606"/>
                  <a:gd name="T40" fmla="*/ 18 w 300"/>
                  <a:gd name="T41" fmla="*/ 448 h 606"/>
                  <a:gd name="T42" fmla="*/ 282 w 300"/>
                  <a:gd name="T43" fmla="*/ 601 h 606"/>
                  <a:gd name="T44" fmla="*/ 300 w 300"/>
                  <a:gd name="T45" fmla="*/ 591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606">
                    <a:moveTo>
                      <a:pt x="300" y="591"/>
                    </a:moveTo>
                    <a:cubicBezTo>
                      <a:pt x="300" y="536"/>
                      <a:pt x="300" y="536"/>
                      <a:pt x="300" y="536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2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0" y="429"/>
                      <a:pt x="8" y="442"/>
                      <a:pt x="18" y="448"/>
                    </a:cubicBezTo>
                    <a:cubicBezTo>
                      <a:pt x="282" y="601"/>
                      <a:pt x="282" y="601"/>
                      <a:pt x="282" y="601"/>
                    </a:cubicBezTo>
                    <a:cubicBezTo>
                      <a:pt x="292" y="606"/>
                      <a:pt x="300" y="602"/>
                      <a:pt x="300" y="591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íŝļïḍê">
                <a:extLst>
                  <a:ext uri="{FF2B5EF4-FFF2-40B4-BE49-F238E27FC236}">
                    <a16:creationId xmlns:a16="http://schemas.microsoft.com/office/drawing/2014/main" id="{D3B6423E-9846-1D43-2413-7F2956BA5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8750" y="1028700"/>
                <a:ext cx="1893887" cy="1128713"/>
              </a:xfrm>
              <a:custGeom>
                <a:avLst/>
                <a:gdLst>
                  <a:gd name="T0" fmla="*/ 29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8 h 224"/>
                  <a:gd name="T8" fmla="*/ 66 w 376"/>
                  <a:gd name="T9" fmla="*/ 17 h 224"/>
                  <a:gd name="T10" fmla="*/ 68 w 376"/>
                  <a:gd name="T11" fmla="*/ 17 h 224"/>
                  <a:gd name="T12" fmla="*/ 69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8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4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8 w 376"/>
                  <a:gd name="T39" fmla="*/ 161 h 224"/>
                  <a:gd name="T40" fmla="*/ 356 w 376"/>
                  <a:gd name="T41" fmla="*/ 160 h 224"/>
                  <a:gd name="T42" fmla="*/ 352 w 376"/>
                  <a:gd name="T43" fmla="*/ 158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5 h 224"/>
                  <a:gd name="T70" fmla="*/ 1 w 376"/>
                  <a:gd name="T71" fmla="*/ 46 h 224"/>
                  <a:gd name="T72" fmla="*/ 1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2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3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29 w 376"/>
                  <a:gd name="T111" fmla="*/ 46 h 224"/>
                  <a:gd name="T112" fmla="*/ 29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29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69" y="17"/>
                    </a:cubicBezTo>
                    <a:cubicBezTo>
                      <a:pt x="70" y="17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8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4"/>
                      <a:pt x="348" y="174"/>
                      <a:pt x="348" y="174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4"/>
                      <a:pt x="360" y="162"/>
                      <a:pt x="358" y="161"/>
                    </a:cubicBezTo>
                    <a:cubicBezTo>
                      <a:pt x="356" y="160"/>
                      <a:pt x="356" y="160"/>
                      <a:pt x="356" y="160"/>
                    </a:cubicBezTo>
                    <a:cubicBezTo>
                      <a:pt x="354" y="159"/>
                      <a:pt x="353" y="158"/>
                      <a:pt x="352" y="158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0" y="157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1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2" y="211"/>
                      <a:pt x="282" y="211"/>
                      <a:pt x="282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5" y="200"/>
                      <a:pt x="293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5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6" y="44"/>
                      <a:pt x="26" y="40"/>
                      <a:pt x="29" y="38"/>
                    </a:cubicBezTo>
                    <a:close/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îṣliḍè">
                <a:extLst>
                  <a:ext uri="{FF2B5EF4-FFF2-40B4-BE49-F238E27FC236}">
                    <a16:creationId xmlns:a16="http://schemas.microsoft.com/office/drawing/2014/main" id="{52038C36-F708-A699-BB88-49184D890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9963" y="1527175"/>
                <a:ext cx="242887" cy="379413"/>
              </a:xfrm>
              <a:custGeom>
                <a:avLst/>
                <a:gdLst>
                  <a:gd name="T0" fmla="*/ 153 w 153"/>
                  <a:gd name="T1" fmla="*/ 0 h 239"/>
                  <a:gd name="T2" fmla="*/ 153 w 153"/>
                  <a:gd name="T3" fmla="*/ 239 h 239"/>
                  <a:gd name="T4" fmla="*/ 0 w 153"/>
                  <a:gd name="T5" fmla="*/ 146 h 239"/>
                  <a:gd name="T6" fmla="*/ 0 w 153"/>
                  <a:gd name="T7" fmla="*/ 89 h 239"/>
                  <a:gd name="T8" fmla="*/ 153 w 153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239">
                    <a:moveTo>
                      <a:pt x="153" y="0"/>
                    </a:moveTo>
                    <a:lnTo>
                      <a:pt x="153" y="239"/>
                    </a:lnTo>
                    <a:lnTo>
                      <a:pt x="0" y="146"/>
                    </a:lnTo>
                    <a:lnTo>
                      <a:pt x="0" y="89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iš1íḓê">
                <a:extLst>
                  <a:ext uri="{FF2B5EF4-FFF2-40B4-BE49-F238E27FC236}">
                    <a16:creationId xmlns:a16="http://schemas.microsoft.com/office/drawing/2014/main" id="{25D0A358-136D-C91D-FA19-9D8814263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750" y="2365375"/>
                <a:ext cx="104775" cy="2066925"/>
              </a:xfrm>
              <a:custGeom>
                <a:avLst/>
                <a:gdLst>
                  <a:gd name="T0" fmla="*/ 5 w 21"/>
                  <a:gd name="T1" fmla="*/ 397 h 410"/>
                  <a:gd name="T2" fmla="*/ 5 w 21"/>
                  <a:gd name="T3" fmla="*/ 44 h 410"/>
                  <a:gd name="T4" fmla="*/ 5 w 21"/>
                  <a:gd name="T5" fmla="*/ 26 h 410"/>
                  <a:gd name="T6" fmla="*/ 0 w 21"/>
                  <a:gd name="T7" fmla="*/ 9 h 410"/>
                  <a:gd name="T8" fmla="*/ 16 w 21"/>
                  <a:gd name="T9" fmla="*/ 0 h 410"/>
                  <a:gd name="T10" fmla="*/ 21 w 21"/>
                  <a:gd name="T11" fmla="*/ 16 h 410"/>
                  <a:gd name="T12" fmla="*/ 21 w 21"/>
                  <a:gd name="T13" fmla="*/ 23 h 410"/>
                  <a:gd name="T14" fmla="*/ 21 w 21"/>
                  <a:gd name="T15" fmla="*/ 26 h 410"/>
                  <a:gd name="T16" fmla="*/ 21 w 21"/>
                  <a:gd name="T17" fmla="*/ 30 h 410"/>
                  <a:gd name="T18" fmla="*/ 21 w 21"/>
                  <a:gd name="T19" fmla="*/ 32 h 410"/>
                  <a:gd name="T20" fmla="*/ 21 w 21"/>
                  <a:gd name="T21" fmla="*/ 33 h 410"/>
                  <a:gd name="T22" fmla="*/ 21 w 21"/>
                  <a:gd name="T23" fmla="*/ 34 h 410"/>
                  <a:gd name="T24" fmla="*/ 21 w 21"/>
                  <a:gd name="T25" fmla="*/ 35 h 410"/>
                  <a:gd name="T26" fmla="*/ 21 w 21"/>
                  <a:gd name="T27" fmla="*/ 388 h 410"/>
                  <a:gd name="T28" fmla="*/ 13 w 21"/>
                  <a:gd name="T29" fmla="*/ 403 h 410"/>
                  <a:gd name="T30" fmla="*/ 0 w 21"/>
                  <a:gd name="T31" fmla="*/ 410 h 410"/>
                  <a:gd name="T32" fmla="*/ 5 w 21"/>
                  <a:gd name="T33" fmla="*/ 39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410">
                    <a:moveTo>
                      <a:pt x="5" y="397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1"/>
                      <a:pt x="3" y="15"/>
                      <a:pt x="0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3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8"/>
                      <a:pt x="21" y="29"/>
                      <a:pt x="21" y="30"/>
                    </a:cubicBezTo>
                    <a:cubicBezTo>
                      <a:pt x="21" y="31"/>
                      <a:pt x="21" y="31"/>
                      <a:pt x="21" y="32"/>
                    </a:cubicBezTo>
                    <a:cubicBezTo>
                      <a:pt x="21" y="32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88"/>
                      <a:pt x="21" y="388"/>
                      <a:pt x="21" y="388"/>
                    </a:cubicBezTo>
                    <a:cubicBezTo>
                      <a:pt x="21" y="394"/>
                      <a:pt x="18" y="400"/>
                      <a:pt x="13" y="403"/>
                    </a:cubicBezTo>
                    <a:cubicBezTo>
                      <a:pt x="11" y="404"/>
                      <a:pt x="0" y="410"/>
                      <a:pt x="0" y="410"/>
                    </a:cubicBezTo>
                    <a:cubicBezTo>
                      <a:pt x="5" y="408"/>
                      <a:pt x="5" y="401"/>
                      <a:pt x="5" y="397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iṣļiḓê">
                <a:extLst>
                  <a:ext uri="{FF2B5EF4-FFF2-40B4-BE49-F238E27FC236}">
                    <a16:creationId xmlns:a16="http://schemas.microsoft.com/office/drawing/2014/main" id="{D4364F85-9F6F-F74F-F20D-C963D24ED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2850" y="1552575"/>
                <a:ext cx="1511300" cy="2905125"/>
              </a:xfrm>
              <a:custGeom>
                <a:avLst/>
                <a:gdLst>
                  <a:gd name="T0" fmla="*/ 283 w 300"/>
                  <a:gd name="T1" fmla="*/ 158 h 576"/>
                  <a:gd name="T2" fmla="*/ 267 w 300"/>
                  <a:gd name="T3" fmla="*/ 149 h 576"/>
                  <a:gd name="T4" fmla="*/ 267 w 300"/>
                  <a:gd name="T5" fmla="*/ 149 h 576"/>
                  <a:gd name="T6" fmla="*/ 13 w 300"/>
                  <a:gd name="T7" fmla="*/ 2 h 576"/>
                  <a:gd name="T8" fmla="*/ 12 w 300"/>
                  <a:gd name="T9" fmla="*/ 1 h 576"/>
                  <a:gd name="T10" fmla="*/ 11 w 300"/>
                  <a:gd name="T11" fmla="*/ 1 h 576"/>
                  <a:gd name="T12" fmla="*/ 10 w 300"/>
                  <a:gd name="T13" fmla="*/ 1 h 576"/>
                  <a:gd name="T14" fmla="*/ 8 w 300"/>
                  <a:gd name="T15" fmla="*/ 1 h 576"/>
                  <a:gd name="T16" fmla="*/ 6 w 300"/>
                  <a:gd name="T17" fmla="*/ 0 h 576"/>
                  <a:gd name="T18" fmla="*/ 5 w 300"/>
                  <a:gd name="T19" fmla="*/ 1 h 576"/>
                  <a:gd name="T20" fmla="*/ 3 w 300"/>
                  <a:gd name="T21" fmla="*/ 1 h 576"/>
                  <a:gd name="T22" fmla="*/ 1 w 300"/>
                  <a:gd name="T23" fmla="*/ 1 h 576"/>
                  <a:gd name="T24" fmla="*/ 1 w 300"/>
                  <a:gd name="T25" fmla="*/ 1 h 576"/>
                  <a:gd name="T26" fmla="*/ 0 w 300"/>
                  <a:gd name="T27" fmla="*/ 2 h 576"/>
                  <a:gd name="T28" fmla="*/ 0 w 300"/>
                  <a:gd name="T29" fmla="*/ 2 h 576"/>
                  <a:gd name="T30" fmla="*/ 0 w 300"/>
                  <a:gd name="T31" fmla="*/ 51 h 576"/>
                  <a:gd name="T32" fmla="*/ 0 w 300"/>
                  <a:gd name="T33" fmla="*/ 70 h 576"/>
                  <a:gd name="T34" fmla="*/ 2 w 300"/>
                  <a:gd name="T35" fmla="*/ 390 h 576"/>
                  <a:gd name="T36" fmla="*/ 19 w 300"/>
                  <a:gd name="T37" fmla="*/ 420 h 576"/>
                  <a:gd name="T38" fmla="*/ 235 w 300"/>
                  <a:gd name="T39" fmla="*/ 543 h 576"/>
                  <a:gd name="T40" fmla="*/ 283 w 300"/>
                  <a:gd name="T41" fmla="*/ 570 h 576"/>
                  <a:gd name="T42" fmla="*/ 300 w 300"/>
                  <a:gd name="T43" fmla="*/ 560 h 576"/>
                  <a:gd name="T44" fmla="*/ 300 w 300"/>
                  <a:gd name="T45" fmla="*/ 205 h 576"/>
                  <a:gd name="T46" fmla="*/ 300 w 300"/>
                  <a:gd name="T47" fmla="*/ 187 h 576"/>
                  <a:gd name="T48" fmla="*/ 295 w 300"/>
                  <a:gd name="T49" fmla="*/ 170 h 576"/>
                  <a:gd name="T50" fmla="*/ 283 w 300"/>
                  <a:gd name="T51" fmla="*/ 158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0" h="576">
                    <a:moveTo>
                      <a:pt x="283" y="158"/>
                    </a:moveTo>
                    <a:cubicBezTo>
                      <a:pt x="267" y="149"/>
                      <a:pt x="267" y="149"/>
                      <a:pt x="267" y="149"/>
                    </a:cubicBezTo>
                    <a:cubicBezTo>
                      <a:pt x="267" y="149"/>
                      <a:pt x="267" y="149"/>
                      <a:pt x="267" y="149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" y="390"/>
                      <a:pt x="2" y="390"/>
                      <a:pt x="2" y="390"/>
                    </a:cubicBezTo>
                    <a:cubicBezTo>
                      <a:pt x="2" y="401"/>
                      <a:pt x="10" y="414"/>
                      <a:pt x="19" y="420"/>
                    </a:cubicBezTo>
                    <a:cubicBezTo>
                      <a:pt x="235" y="543"/>
                      <a:pt x="235" y="543"/>
                      <a:pt x="235" y="543"/>
                    </a:cubicBezTo>
                    <a:cubicBezTo>
                      <a:pt x="283" y="570"/>
                      <a:pt x="283" y="570"/>
                      <a:pt x="283" y="570"/>
                    </a:cubicBezTo>
                    <a:cubicBezTo>
                      <a:pt x="292" y="576"/>
                      <a:pt x="300" y="571"/>
                      <a:pt x="300" y="560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187"/>
                      <a:pt x="300" y="187"/>
                      <a:pt x="300" y="187"/>
                    </a:cubicBezTo>
                    <a:cubicBezTo>
                      <a:pt x="300" y="182"/>
                      <a:pt x="298" y="176"/>
                      <a:pt x="295" y="170"/>
                    </a:cubicBezTo>
                    <a:cubicBezTo>
                      <a:pt x="292" y="165"/>
                      <a:pt x="288" y="160"/>
                      <a:pt x="283" y="158"/>
                    </a:cubicBezTo>
                    <a:close/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iŝḻïďé">
                <a:extLst>
                  <a:ext uri="{FF2B5EF4-FFF2-40B4-BE49-F238E27FC236}">
                    <a16:creationId xmlns:a16="http://schemas.microsoft.com/office/drawing/2014/main" id="{123C9B01-AB89-FDAB-75E6-B99351ABF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603375"/>
                <a:ext cx="1657350" cy="2919413"/>
              </a:xfrm>
              <a:custGeom>
                <a:avLst/>
                <a:gdLst>
                  <a:gd name="T0" fmla="*/ 46 w 329"/>
                  <a:gd name="T1" fmla="*/ 0 h 579"/>
                  <a:gd name="T2" fmla="*/ 319 w 329"/>
                  <a:gd name="T3" fmla="*/ 158 h 579"/>
                  <a:gd name="T4" fmla="*/ 329 w 329"/>
                  <a:gd name="T5" fmla="*/ 175 h 579"/>
                  <a:gd name="T6" fmla="*/ 329 w 329"/>
                  <a:gd name="T7" fmla="*/ 546 h 579"/>
                  <a:gd name="T8" fmla="*/ 324 w 329"/>
                  <a:gd name="T9" fmla="*/ 555 h 579"/>
                  <a:gd name="T10" fmla="*/ 282 w 329"/>
                  <a:gd name="T11" fmla="*/ 579 h 579"/>
                  <a:gd name="T12" fmla="*/ 283 w 329"/>
                  <a:gd name="T13" fmla="*/ 190 h 579"/>
                  <a:gd name="T14" fmla="*/ 0 w 329"/>
                  <a:gd name="T15" fmla="*/ 27 h 579"/>
                  <a:gd name="T16" fmla="*/ 46 w 329"/>
                  <a:gd name="T1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579">
                    <a:moveTo>
                      <a:pt x="46" y="0"/>
                    </a:moveTo>
                    <a:cubicBezTo>
                      <a:pt x="319" y="158"/>
                      <a:pt x="319" y="158"/>
                      <a:pt x="319" y="158"/>
                    </a:cubicBezTo>
                    <a:cubicBezTo>
                      <a:pt x="325" y="161"/>
                      <a:pt x="329" y="168"/>
                      <a:pt x="329" y="175"/>
                    </a:cubicBezTo>
                    <a:cubicBezTo>
                      <a:pt x="329" y="546"/>
                      <a:pt x="329" y="546"/>
                      <a:pt x="329" y="546"/>
                    </a:cubicBezTo>
                    <a:cubicBezTo>
                      <a:pt x="329" y="550"/>
                      <a:pt x="327" y="553"/>
                      <a:pt x="324" y="555"/>
                    </a:cubicBezTo>
                    <a:cubicBezTo>
                      <a:pt x="282" y="579"/>
                      <a:pt x="282" y="579"/>
                      <a:pt x="282" y="579"/>
                    </a:cubicBezTo>
                    <a:cubicBezTo>
                      <a:pt x="283" y="190"/>
                      <a:pt x="283" y="190"/>
                      <a:pt x="283" y="190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iS1íḑé">
                <a:extLst>
                  <a:ext uri="{FF2B5EF4-FFF2-40B4-BE49-F238E27FC236}">
                    <a16:creationId xmlns:a16="http://schemas.microsoft.com/office/drawing/2014/main" id="{78AC2323-79D3-6783-638E-30A07DE90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2050" y="2435225"/>
                <a:ext cx="236537" cy="2087563"/>
              </a:xfrm>
              <a:custGeom>
                <a:avLst/>
                <a:gdLst>
                  <a:gd name="T0" fmla="*/ 47 w 47"/>
                  <a:gd name="T1" fmla="*/ 10 h 414"/>
                  <a:gd name="T2" fmla="*/ 47 w 47"/>
                  <a:gd name="T3" fmla="*/ 381 h 414"/>
                  <a:gd name="T4" fmla="*/ 42 w 47"/>
                  <a:gd name="T5" fmla="*/ 390 h 414"/>
                  <a:gd name="T6" fmla="*/ 0 w 47"/>
                  <a:gd name="T7" fmla="*/ 414 h 414"/>
                  <a:gd name="T8" fmla="*/ 1 w 47"/>
                  <a:gd name="T9" fmla="*/ 25 h 414"/>
                  <a:gd name="T10" fmla="*/ 45 w 47"/>
                  <a:gd name="T11" fmla="*/ 0 h 414"/>
                  <a:gd name="T12" fmla="*/ 47 w 47"/>
                  <a:gd name="T13" fmla="*/ 1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4">
                    <a:moveTo>
                      <a:pt x="47" y="10"/>
                    </a:moveTo>
                    <a:cubicBezTo>
                      <a:pt x="47" y="381"/>
                      <a:pt x="47" y="381"/>
                      <a:pt x="47" y="381"/>
                    </a:cubicBezTo>
                    <a:cubicBezTo>
                      <a:pt x="47" y="385"/>
                      <a:pt x="45" y="388"/>
                      <a:pt x="42" y="390"/>
                    </a:cubicBezTo>
                    <a:cubicBezTo>
                      <a:pt x="0" y="414"/>
                      <a:pt x="0" y="414"/>
                      <a:pt x="0" y="414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3"/>
                      <a:pt x="47" y="7"/>
                      <a:pt x="47" y="10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íşḻíḓê">
                <a:extLst>
                  <a:ext uri="{FF2B5EF4-FFF2-40B4-BE49-F238E27FC236}">
                    <a16:creationId xmlns:a16="http://schemas.microsoft.com/office/drawing/2014/main" id="{D323D470-5955-5C67-06B4-D8212E40F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1238" y="1582737"/>
                <a:ext cx="271462" cy="152400"/>
              </a:xfrm>
              <a:custGeom>
                <a:avLst/>
                <a:gdLst>
                  <a:gd name="T0" fmla="*/ 4 w 54"/>
                  <a:gd name="T1" fmla="*/ 24 h 30"/>
                  <a:gd name="T2" fmla="*/ 42 w 54"/>
                  <a:gd name="T3" fmla="*/ 2 h 30"/>
                  <a:gd name="T4" fmla="*/ 51 w 54"/>
                  <a:gd name="T5" fmla="*/ 1 h 30"/>
                  <a:gd name="T6" fmla="*/ 50 w 54"/>
                  <a:gd name="T7" fmla="*/ 6 h 30"/>
                  <a:gd name="T8" fmla="*/ 12 w 54"/>
                  <a:gd name="T9" fmla="*/ 28 h 30"/>
                  <a:gd name="T10" fmla="*/ 3 w 54"/>
                  <a:gd name="T11" fmla="*/ 29 h 30"/>
                  <a:gd name="T12" fmla="*/ 4 w 54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0">
                    <a:moveTo>
                      <a:pt x="4" y="24"/>
                    </a:moveTo>
                    <a:cubicBezTo>
                      <a:pt x="42" y="2"/>
                      <a:pt x="42" y="2"/>
                      <a:pt x="42" y="2"/>
                    </a:cubicBezTo>
                    <a:cubicBezTo>
                      <a:pt x="45" y="0"/>
                      <a:pt x="49" y="0"/>
                      <a:pt x="51" y="1"/>
                    </a:cubicBezTo>
                    <a:cubicBezTo>
                      <a:pt x="54" y="2"/>
                      <a:pt x="53" y="5"/>
                      <a:pt x="50" y="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30"/>
                      <a:pt x="5" y="30"/>
                      <a:pt x="3" y="29"/>
                    </a:cubicBezTo>
                    <a:cubicBezTo>
                      <a:pt x="0" y="28"/>
                      <a:pt x="1" y="25"/>
                      <a:pt x="4" y="24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ï$ḻiḋé">
                <a:extLst>
                  <a:ext uri="{FF2B5EF4-FFF2-40B4-BE49-F238E27FC236}">
                    <a16:creationId xmlns:a16="http://schemas.microsoft.com/office/drawing/2014/main" id="{02621E19-C2C7-231D-6EC1-F0DCE4BDD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2551112"/>
                <a:ext cx="106362" cy="2073275"/>
              </a:xfrm>
              <a:custGeom>
                <a:avLst/>
                <a:gdLst>
                  <a:gd name="T0" fmla="*/ 21 w 21"/>
                  <a:gd name="T1" fmla="*/ 27 h 411"/>
                  <a:gd name="T2" fmla="*/ 21 w 21"/>
                  <a:gd name="T3" fmla="*/ 34 h 411"/>
                  <a:gd name="T4" fmla="*/ 21 w 21"/>
                  <a:gd name="T5" fmla="*/ 35 h 411"/>
                  <a:gd name="T6" fmla="*/ 21 w 21"/>
                  <a:gd name="T7" fmla="*/ 223 h 411"/>
                  <a:gd name="T8" fmla="*/ 21 w 21"/>
                  <a:gd name="T9" fmla="*/ 389 h 411"/>
                  <a:gd name="T10" fmla="*/ 13 w 21"/>
                  <a:gd name="T11" fmla="*/ 403 h 411"/>
                  <a:gd name="T12" fmla="*/ 0 w 21"/>
                  <a:gd name="T13" fmla="*/ 411 h 411"/>
                  <a:gd name="T14" fmla="*/ 5 w 21"/>
                  <a:gd name="T15" fmla="*/ 398 h 411"/>
                  <a:gd name="T16" fmla="*/ 5 w 21"/>
                  <a:gd name="T17" fmla="*/ 213 h 411"/>
                  <a:gd name="T18" fmla="*/ 5 w 21"/>
                  <a:gd name="T19" fmla="*/ 45 h 411"/>
                  <a:gd name="T20" fmla="*/ 5 w 21"/>
                  <a:gd name="T21" fmla="*/ 27 h 411"/>
                  <a:gd name="T22" fmla="*/ 0 w 21"/>
                  <a:gd name="T23" fmla="*/ 10 h 411"/>
                  <a:gd name="T24" fmla="*/ 16 w 21"/>
                  <a:gd name="T25" fmla="*/ 0 h 411"/>
                  <a:gd name="T26" fmla="*/ 21 w 21"/>
                  <a:gd name="T27" fmla="*/ 16 h 411"/>
                  <a:gd name="T28" fmla="*/ 21 w 21"/>
                  <a:gd name="T29" fmla="*/ 24 h 411"/>
                  <a:gd name="T30" fmla="*/ 21 w 21"/>
                  <a:gd name="T31" fmla="*/ 27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11">
                    <a:moveTo>
                      <a:pt x="21" y="27"/>
                    </a:moveTo>
                    <a:cubicBezTo>
                      <a:pt x="21" y="30"/>
                      <a:pt x="21" y="33"/>
                      <a:pt x="21" y="34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23"/>
                      <a:pt x="21" y="223"/>
                      <a:pt x="21" y="223"/>
                    </a:cubicBezTo>
                    <a:cubicBezTo>
                      <a:pt x="21" y="389"/>
                      <a:pt x="21" y="389"/>
                      <a:pt x="21" y="389"/>
                    </a:cubicBezTo>
                    <a:cubicBezTo>
                      <a:pt x="21" y="394"/>
                      <a:pt x="18" y="401"/>
                      <a:pt x="13" y="403"/>
                    </a:cubicBezTo>
                    <a:cubicBezTo>
                      <a:pt x="11" y="405"/>
                      <a:pt x="0" y="411"/>
                      <a:pt x="0" y="411"/>
                    </a:cubicBezTo>
                    <a:cubicBezTo>
                      <a:pt x="5" y="408"/>
                      <a:pt x="5" y="401"/>
                      <a:pt x="5" y="398"/>
                    </a:cubicBezTo>
                    <a:cubicBezTo>
                      <a:pt x="5" y="213"/>
                      <a:pt x="5" y="213"/>
                      <a:pt x="5" y="21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3" y="15"/>
                      <a:pt x="0" y="1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5"/>
                      <a:pt x="21" y="11"/>
                      <a:pt x="21" y="16"/>
                    </a:cubicBezTo>
                    <a:cubicBezTo>
                      <a:pt x="21" y="19"/>
                      <a:pt x="21" y="21"/>
                      <a:pt x="21" y="24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ïş1iḑe">
                <a:extLst>
                  <a:ext uri="{FF2B5EF4-FFF2-40B4-BE49-F238E27FC236}">
                    <a16:creationId xmlns:a16="http://schemas.microsoft.com/office/drawing/2014/main" id="{CF1A95AC-1A0A-4EEC-032E-725C29F35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684337"/>
                <a:ext cx="1509712" cy="2959100"/>
              </a:xfrm>
              <a:custGeom>
                <a:avLst/>
                <a:gdLst>
                  <a:gd name="T0" fmla="*/ 300 w 300"/>
                  <a:gd name="T1" fmla="*/ 572 h 587"/>
                  <a:gd name="T2" fmla="*/ 300 w 300"/>
                  <a:gd name="T3" fmla="*/ 517 h 587"/>
                  <a:gd name="T4" fmla="*/ 300 w 300"/>
                  <a:gd name="T5" fmla="*/ 217 h 587"/>
                  <a:gd name="T6" fmla="*/ 300 w 300"/>
                  <a:gd name="T7" fmla="*/ 199 h 587"/>
                  <a:gd name="T8" fmla="*/ 295 w 300"/>
                  <a:gd name="T9" fmla="*/ 182 h 587"/>
                  <a:gd name="T10" fmla="*/ 283 w 300"/>
                  <a:gd name="T11" fmla="*/ 169 h 587"/>
                  <a:gd name="T12" fmla="*/ 267 w 300"/>
                  <a:gd name="T13" fmla="*/ 160 h 587"/>
                  <a:gd name="T14" fmla="*/ 267 w 300"/>
                  <a:gd name="T15" fmla="*/ 160 h 587"/>
                  <a:gd name="T16" fmla="*/ 65 w 300"/>
                  <a:gd name="T17" fmla="*/ 44 h 587"/>
                  <a:gd name="T18" fmla="*/ 18 w 300"/>
                  <a:gd name="T19" fmla="*/ 16 h 587"/>
                  <a:gd name="T20" fmla="*/ 7 w 300"/>
                  <a:gd name="T21" fmla="*/ 10 h 587"/>
                  <a:gd name="T22" fmla="*/ 4 w 300"/>
                  <a:gd name="T23" fmla="*/ 8 h 587"/>
                  <a:gd name="T24" fmla="*/ 3 w 300"/>
                  <a:gd name="T25" fmla="*/ 6 h 587"/>
                  <a:gd name="T26" fmla="*/ 2 w 300"/>
                  <a:gd name="T27" fmla="*/ 5 h 587"/>
                  <a:gd name="T28" fmla="*/ 1 w 300"/>
                  <a:gd name="T29" fmla="*/ 4 h 587"/>
                  <a:gd name="T30" fmla="*/ 1 w 300"/>
                  <a:gd name="T31" fmla="*/ 2 h 587"/>
                  <a:gd name="T32" fmla="*/ 0 w 300"/>
                  <a:gd name="T33" fmla="*/ 2 h 587"/>
                  <a:gd name="T34" fmla="*/ 0 w 300"/>
                  <a:gd name="T35" fmla="*/ 1 h 587"/>
                  <a:gd name="T36" fmla="*/ 0 w 300"/>
                  <a:gd name="T37" fmla="*/ 0 h 587"/>
                  <a:gd name="T38" fmla="*/ 0 w 300"/>
                  <a:gd name="T39" fmla="*/ 399 h 587"/>
                  <a:gd name="T40" fmla="*/ 18 w 300"/>
                  <a:gd name="T41" fmla="*/ 429 h 587"/>
                  <a:gd name="T42" fmla="*/ 283 w 300"/>
                  <a:gd name="T43" fmla="*/ 582 h 587"/>
                  <a:gd name="T44" fmla="*/ 300 w 300"/>
                  <a:gd name="T45" fmla="*/ 572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0" h="587">
                    <a:moveTo>
                      <a:pt x="300" y="572"/>
                    </a:moveTo>
                    <a:cubicBezTo>
                      <a:pt x="300" y="517"/>
                      <a:pt x="300" y="517"/>
                      <a:pt x="300" y="517"/>
                    </a:cubicBezTo>
                    <a:cubicBezTo>
                      <a:pt x="300" y="217"/>
                      <a:pt x="300" y="217"/>
                      <a:pt x="300" y="217"/>
                    </a:cubicBezTo>
                    <a:cubicBezTo>
                      <a:pt x="300" y="199"/>
                      <a:pt x="300" y="199"/>
                      <a:pt x="300" y="199"/>
                    </a:cubicBezTo>
                    <a:cubicBezTo>
                      <a:pt x="300" y="194"/>
                      <a:pt x="298" y="187"/>
                      <a:pt x="295" y="182"/>
                    </a:cubicBezTo>
                    <a:cubicBezTo>
                      <a:pt x="292" y="176"/>
                      <a:pt x="287" y="172"/>
                      <a:pt x="283" y="169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267" y="160"/>
                      <a:pt x="267" y="160"/>
                      <a:pt x="267" y="16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9"/>
                      <a:pt x="5" y="9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10"/>
                      <a:pt x="8" y="423"/>
                      <a:pt x="18" y="429"/>
                    </a:cubicBezTo>
                    <a:cubicBezTo>
                      <a:pt x="283" y="582"/>
                      <a:pt x="283" y="582"/>
                      <a:pt x="283" y="582"/>
                    </a:cubicBezTo>
                    <a:cubicBezTo>
                      <a:pt x="292" y="587"/>
                      <a:pt x="300" y="583"/>
                      <a:pt x="300" y="572"/>
                    </a:cubicBezTo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ï$1ïďé">
                <a:extLst>
                  <a:ext uri="{FF2B5EF4-FFF2-40B4-BE49-F238E27FC236}">
                    <a16:creationId xmlns:a16="http://schemas.microsoft.com/office/drawing/2014/main" id="{B96F0377-0D69-7866-0199-982F1D970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1471612"/>
                <a:ext cx="1892300" cy="1130300"/>
              </a:xfrm>
              <a:custGeom>
                <a:avLst/>
                <a:gdLst>
                  <a:gd name="T0" fmla="*/ 30 w 376"/>
                  <a:gd name="T1" fmla="*/ 38 h 224"/>
                  <a:gd name="T2" fmla="*/ 64 w 376"/>
                  <a:gd name="T3" fmla="*/ 18 h 224"/>
                  <a:gd name="T4" fmla="*/ 65 w 376"/>
                  <a:gd name="T5" fmla="*/ 18 h 224"/>
                  <a:gd name="T6" fmla="*/ 66 w 376"/>
                  <a:gd name="T7" fmla="*/ 17 h 224"/>
                  <a:gd name="T8" fmla="*/ 66 w 376"/>
                  <a:gd name="T9" fmla="*/ 17 h 224"/>
                  <a:gd name="T10" fmla="*/ 68 w 376"/>
                  <a:gd name="T11" fmla="*/ 17 h 224"/>
                  <a:gd name="T12" fmla="*/ 70 w 376"/>
                  <a:gd name="T13" fmla="*/ 17 h 224"/>
                  <a:gd name="T14" fmla="*/ 71 w 376"/>
                  <a:gd name="T15" fmla="*/ 16 h 224"/>
                  <a:gd name="T16" fmla="*/ 73 w 376"/>
                  <a:gd name="T17" fmla="*/ 17 h 224"/>
                  <a:gd name="T18" fmla="*/ 75 w 376"/>
                  <a:gd name="T19" fmla="*/ 17 h 224"/>
                  <a:gd name="T20" fmla="*/ 76 w 376"/>
                  <a:gd name="T21" fmla="*/ 17 h 224"/>
                  <a:gd name="T22" fmla="*/ 77 w 376"/>
                  <a:gd name="T23" fmla="*/ 17 h 224"/>
                  <a:gd name="T24" fmla="*/ 78 w 376"/>
                  <a:gd name="T25" fmla="*/ 18 h 224"/>
                  <a:gd name="T26" fmla="*/ 332 w 376"/>
                  <a:gd name="T27" fmla="*/ 165 h 224"/>
                  <a:gd name="T28" fmla="*/ 332 w 376"/>
                  <a:gd name="T29" fmla="*/ 165 h 224"/>
                  <a:gd name="T30" fmla="*/ 348 w 376"/>
                  <a:gd name="T31" fmla="*/ 173 h 224"/>
                  <a:gd name="T32" fmla="*/ 360 w 376"/>
                  <a:gd name="T33" fmla="*/ 186 h 224"/>
                  <a:gd name="T34" fmla="*/ 376 w 376"/>
                  <a:gd name="T35" fmla="*/ 177 h 224"/>
                  <a:gd name="T36" fmla="*/ 365 w 376"/>
                  <a:gd name="T37" fmla="*/ 165 h 224"/>
                  <a:gd name="T38" fmla="*/ 359 w 376"/>
                  <a:gd name="T39" fmla="*/ 161 h 224"/>
                  <a:gd name="T40" fmla="*/ 356 w 376"/>
                  <a:gd name="T41" fmla="*/ 159 h 224"/>
                  <a:gd name="T42" fmla="*/ 352 w 376"/>
                  <a:gd name="T43" fmla="*/ 157 h 224"/>
                  <a:gd name="T44" fmla="*/ 351 w 376"/>
                  <a:gd name="T45" fmla="*/ 157 h 224"/>
                  <a:gd name="T46" fmla="*/ 350 w 376"/>
                  <a:gd name="T47" fmla="*/ 156 h 224"/>
                  <a:gd name="T48" fmla="*/ 349 w 376"/>
                  <a:gd name="T49" fmla="*/ 156 h 224"/>
                  <a:gd name="T50" fmla="*/ 349 w 376"/>
                  <a:gd name="T51" fmla="*/ 155 h 224"/>
                  <a:gd name="T52" fmla="*/ 89 w 376"/>
                  <a:gd name="T53" fmla="*/ 5 h 224"/>
                  <a:gd name="T54" fmla="*/ 54 w 376"/>
                  <a:gd name="T55" fmla="*/ 5 h 224"/>
                  <a:gd name="T56" fmla="*/ 7 w 376"/>
                  <a:gd name="T57" fmla="*/ 32 h 224"/>
                  <a:gd name="T58" fmla="*/ 0 w 376"/>
                  <a:gd name="T59" fmla="*/ 42 h 224"/>
                  <a:gd name="T60" fmla="*/ 0 w 376"/>
                  <a:gd name="T61" fmla="*/ 42 h 224"/>
                  <a:gd name="T62" fmla="*/ 0 w 376"/>
                  <a:gd name="T63" fmla="*/ 43 h 224"/>
                  <a:gd name="T64" fmla="*/ 0 w 376"/>
                  <a:gd name="T65" fmla="*/ 43 h 224"/>
                  <a:gd name="T66" fmla="*/ 0 w 376"/>
                  <a:gd name="T67" fmla="*/ 44 h 224"/>
                  <a:gd name="T68" fmla="*/ 1 w 376"/>
                  <a:gd name="T69" fmla="*/ 44 h 224"/>
                  <a:gd name="T70" fmla="*/ 1 w 376"/>
                  <a:gd name="T71" fmla="*/ 46 h 224"/>
                  <a:gd name="T72" fmla="*/ 2 w 376"/>
                  <a:gd name="T73" fmla="*/ 47 h 224"/>
                  <a:gd name="T74" fmla="*/ 3 w 376"/>
                  <a:gd name="T75" fmla="*/ 48 h 224"/>
                  <a:gd name="T76" fmla="*/ 4 w 376"/>
                  <a:gd name="T77" fmla="*/ 50 h 224"/>
                  <a:gd name="T78" fmla="*/ 7 w 376"/>
                  <a:gd name="T79" fmla="*/ 52 h 224"/>
                  <a:gd name="T80" fmla="*/ 18 w 376"/>
                  <a:gd name="T81" fmla="*/ 58 h 224"/>
                  <a:gd name="T82" fmla="*/ 65 w 376"/>
                  <a:gd name="T83" fmla="*/ 86 h 224"/>
                  <a:gd name="T84" fmla="*/ 267 w 376"/>
                  <a:gd name="T85" fmla="*/ 202 h 224"/>
                  <a:gd name="T86" fmla="*/ 267 w 376"/>
                  <a:gd name="T87" fmla="*/ 202 h 224"/>
                  <a:gd name="T88" fmla="*/ 283 w 376"/>
                  <a:gd name="T89" fmla="*/ 211 h 224"/>
                  <a:gd name="T90" fmla="*/ 283 w 376"/>
                  <a:gd name="T91" fmla="*/ 211 h 224"/>
                  <a:gd name="T92" fmla="*/ 295 w 376"/>
                  <a:gd name="T93" fmla="*/ 224 h 224"/>
                  <a:gd name="T94" fmla="*/ 311 w 376"/>
                  <a:gd name="T95" fmla="*/ 214 h 224"/>
                  <a:gd name="T96" fmla="*/ 300 w 376"/>
                  <a:gd name="T97" fmla="*/ 202 h 224"/>
                  <a:gd name="T98" fmla="*/ 294 w 376"/>
                  <a:gd name="T99" fmla="*/ 199 h 224"/>
                  <a:gd name="T100" fmla="*/ 291 w 376"/>
                  <a:gd name="T101" fmla="*/ 197 h 224"/>
                  <a:gd name="T102" fmla="*/ 284 w 376"/>
                  <a:gd name="T103" fmla="*/ 193 h 224"/>
                  <a:gd name="T104" fmla="*/ 284 w 376"/>
                  <a:gd name="T105" fmla="*/ 193 h 224"/>
                  <a:gd name="T106" fmla="*/ 284 w 376"/>
                  <a:gd name="T107" fmla="*/ 193 h 224"/>
                  <a:gd name="T108" fmla="*/ 65 w 376"/>
                  <a:gd name="T109" fmla="*/ 67 h 224"/>
                  <a:gd name="T110" fmla="*/ 30 w 376"/>
                  <a:gd name="T111" fmla="*/ 46 h 224"/>
                  <a:gd name="T112" fmla="*/ 30 w 376"/>
                  <a:gd name="T113" fmla="*/ 3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224">
                    <a:moveTo>
                      <a:pt x="30" y="38"/>
                    </a:move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7"/>
                      <a:pt x="67" y="17"/>
                      <a:pt x="68" y="17"/>
                    </a:cubicBezTo>
                    <a:cubicBezTo>
                      <a:pt x="68" y="17"/>
                      <a:pt x="69" y="17"/>
                      <a:pt x="70" y="17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2" y="16"/>
                      <a:pt x="73" y="16"/>
                      <a:pt x="73" y="17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17"/>
                      <a:pt x="77" y="17"/>
                      <a:pt x="77" y="17"/>
                    </a:cubicBezTo>
                    <a:cubicBezTo>
                      <a:pt x="77" y="18"/>
                      <a:pt x="78" y="18"/>
                      <a:pt x="78" y="18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32" y="165"/>
                      <a:pt x="332" y="165"/>
                      <a:pt x="332" y="165"/>
                    </a:cubicBezTo>
                    <a:cubicBezTo>
                      <a:pt x="348" y="173"/>
                      <a:pt x="348" y="173"/>
                      <a:pt x="348" y="173"/>
                    </a:cubicBezTo>
                    <a:cubicBezTo>
                      <a:pt x="352" y="176"/>
                      <a:pt x="357" y="181"/>
                      <a:pt x="360" y="186"/>
                    </a:cubicBezTo>
                    <a:cubicBezTo>
                      <a:pt x="376" y="177"/>
                      <a:pt x="376" y="177"/>
                      <a:pt x="376" y="177"/>
                    </a:cubicBezTo>
                    <a:cubicBezTo>
                      <a:pt x="373" y="172"/>
                      <a:pt x="369" y="167"/>
                      <a:pt x="365" y="165"/>
                    </a:cubicBezTo>
                    <a:cubicBezTo>
                      <a:pt x="363" y="163"/>
                      <a:pt x="360" y="162"/>
                      <a:pt x="359" y="161"/>
                    </a:cubicBezTo>
                    <a:cubicBezTo>
                      <a:pt x="356" y="159"/>
                      <a:pt x="356" y="159"/>
                      <a:pt x="356" y="159"/>
                    </a:cubicBezTo>
                    <a:cubicBezTo>
                      <a:pt x="355" y="159"/>
                      <a:pt x="353" y="158"/>
                      <a:pt x="352" y="157"/>
                    </a:cubicBezTo>
                    <a:cubicBezTo>
                      <a:pt x="352" y="157"/>
                      <a:pt x="351" y="157"/>
                      <a:pt x="351" y="157"/>
                    </a:cubicBezTo>
                    <a:cubicBezTo>
                      <a:pt x="351" y="156"/>
                      <a:pt x="350" y="156"/>
                      <a:pt x="350" y="156"/>
                    </a:cubicBezTo>
                    <a:cubicBezTo>
                      <a:pt x="349" y="156"/>
                      <a:pt x="349" y="156"/>
                      <a:pt x="349" y="156"/>
                    </a:cubicBezTo>
                    <a:cubicBezTo>
                      <a:pt x="349" y="155"/>
                      <a:pt x="349" y="155"/>
                      <a:pt x="349" y="15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79" y="0"/>
                      <a:pt x="64" y="0"/>
                      <a:pt x="54" y="5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3" y="35"/>
                      <a:pt x="0" y="38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1" y="46"/>
                      <a:pt x="1" y="46"/>
                      <a:pt x="2" y="47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5" y="51"/>
                      <a:pt x="6" y="51"/>
                      <a:pt x="7" y="52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67" y="202"/>
                      <a:pt x="267" y="202"/>
                      <a:pt x="267" y="202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87" y="214"/>
                      <a:pt x="292" y="219"/>
                      <a:pt x="295" y="224"/>
                    </a:cubicBezTo>
                    <a:cubicBezTo>
                      <a:pt x="311" y="214"/>
                      <a:pt x="311" y="214"/>
                      <a:pt x="311" y="214"/>
                    </a:cubicBezTo>
                    <a:cubicBezTo>
                      <a:pt x="308" y="209"/>
                      <a:pt x="304" y="205"/>
                      <a:pt x="300" y="202"/>
                    </a:cubicBezTo>
                    <a:cubicBezTo>
                      <a:pt x="298" y="201"/>
                      <a:pt x="296" y="200"/>
                      <a:pt x="294" y="199"/>
                    </a:cubicBezTo>
                    <a:cubicBezTo>
                      <a:pt x="291" y="197"/>
                      <a:pt x="291" y="197"/>
                      <a:pt x="291" y="197"/>
                    </a:cubicBezTo>
                    <a:cubicBezTo>
                      <a:pt x="288" y="195"/>
                      <a:pt x="286" y="194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284" y="193"/>
                      <a:pt x="284" y="193"/>
                      <a:pt x="284" y="193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6" y="44"/>
                      <a:pt x="26" y="40"/>
                      <a:pt x="30" y="38"/>
                    </a:cubicBezTo>
                    <a:close/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iŝḷîḓè">
                <a:extLst>
                  <a:ext uri="{FF2B5EF4-FFF2-40B4-BE49-F238E27FC236}">
                    <a16:creationId xmlns:a16="http://schemas.microsoft.com/office/drawing/2014/main" id="{98EBA128-CC27-AA9F-9029-8E24A8C77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5" y="4240212"/>
                <a:ext cx="327025" cy="333375"/>
              </a:xfrm>
              <a:custGeom>
                <a:avLst/>
                <a:gdLst>
                  <a:gd name="T0" fmla="*/ 0 w 206"/>
                  <a:gd name="T1" fmla="*/ 210 h 210"/>
                  <a:gd name="T2" fmla="*/ 206 w 206"/>
                  <a:gd name="T3" fmla="*/ 92 h 210"/>
                  <a:gd name="T4" fmla="*/ 51 w 206"/>
                  <a:gd name="T5" fmla="*/ 0 h 210"/>
                  <a:gd name="T6" fmla="*/ 0 w 206"/>
                  <a:gd name="T7" fmla="*/ 32 h 210"/>
                  <a:gd name="T8" fmla="*/ 0 w 206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10">
                    <a:moveTo>
                      <a:pt x="0" y="210"/>
                    </a:moveTo>
                    <a:lnTo>
                      <a:pt x="206" y="92"/>
                    </a:lnTo>
                    <a:lnTo>
                      <a:pt x="51" y="0"/>
                    </a:lnTo>
                    <a:lnTo>
                      <a:pt x="0" y="32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363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iṣľídê">
                <a:extLst>
                  <a:ext uri="{FF2B5EF4-FFF2-40B4-BE49-F238E27FC236}">
                    <a16:creationId xmlns:a16="http://schemas.microsoft.com/office/drawing/2014/main" id="{3FB86408-BAE5-1E24-7556-B211C817B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386262"/>
                <a:ext cx="1993900" cy="1246188"/>
              </a:xfrm>
              <a:custGeom>
                <a:avLst/>
                <a:gdLst>
                  <a:gd name="T0" fmla="*/ 388 w 396"/>
                  <a:gd name="T1" fmla="*/ 10 h 247"/>
                  <a:gd name="T2" fmla="*/ 33 w 396"/>
                  <a:gd name="T3" fmla="*/ 215 h 247"/>
                  <a:gd name="T4" fmla="*/ 18 w 396"/>
                  <a:gd name="T5" fmla="*/ 224 h 247"/>
                  <a:gd name="T6" fmla="*/ 0 w 396"/>
                  <a:gd name="T7" fmla="*/ 228 h 247"/>
                  <a:gd name="T8" fmla="*/ 0 w 396"/>
                  <a:gd name="T9" fmla="*/ 247 h 247"/>
                  <a:gd name="T10" fmla="*/ 17 w 396"/>
                  <a:gd name="T11" fmla="*/ 243 h 247"/>
                  <a:gd name="T12" fmla="*/ 23 w 396"/>
                  <a:gd name="T13" fmla="*/ 240 h 247"/>
                  <a:gd name="T14" fmla="*/ 26 w 396"/>
                  <a:gd name="T15" fmla="*/ 238 h 247"/>
                  <a:gd name="T16" fmla="*/ 29 w 396"/>
                  <a:gd name="T17" fmla="*/ 236 h 247"/>
                  <a:gd name="T18" fmla="*/ 30 w 396"/>
                  <a:gd name="T19" fmla="*/ 235 h 247"/>
                  <a:gd name="T20" fmla="*/ 32 w 396"/>
                  <a:gd name="T21" fmla="*/ 235 h 247"/>
                  <a:gd name="T22" fmla="*/ 32 w 396"/>
                  <a:gd name="T23" fmla="*/ 234 h 247"/>
                  <a:gd name="T24" fmla="*/ 33 w 396"/>
                  <a:gd name="T25" fmla="*/ 234 h 247"/>
                  <a:gd name="T26" fmla="*/ 388 w 396"/>
                  <a:gd name="T27" fmla="*/ 29 h 247"/>
                  <a:gd name="T28" fmla="*/ 396 w 396"/>
                  <a:gd name="T29" fmla="*/ 15 h 247"/>
                  <a:gd name="T30" fmla="*/ 396 w 396"/>
                  <a:gd name="T31" fmla="*/ 0 h 247"/>
                  <a:gd name="T32" fmla="*/ 388 w 396"/>
                  <a:gd name="T33" fmla="*/ 1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7">
                    <a:moveTo>
                      <a:pt x="388" y="10"/>
                    </a:move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6" y="238"/>
                      <a:pt x="26" y="238"/>
                      <a:pt x="26" y="238"/>
                    </a:cubicBezTo>
                    <a:cubicBezTo>
                      <a:pt x="27" y="237"/>
                      <a:pt x="28" y="237"/>
                      <a:pt x="29" y="236"/>
                    </a:cubicBezTo>
                    <a:cubicBezTo>
                      <a:pt x="30" y="236"/>
                      <a:pt x="30" y="236"/>
                      <a:pt x="30" y="235"/>
                    </a:cubicBezTo>
                    <a:cubicBezTo>
                      <a:pt x="31" y="235"/>
                      <a:pt x="31" y="235"/>
                      <a:pt x="32" y="235"/>
                    </a:cubicBezTo>
                    <a:cubicBezTo>
                      <a:pt x="32" y="235"/>
                      <a:pt x="32" y="234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5"/>
                      <a:pt x="390" y="9"/>
                      <a:pt x="388" y="10"/>
                    </a:cubicBez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ïŝḻîḋè">
                <a:extLst>
                  <a:ext uri="{FF2B5EF4-FFF2-40B4-BE49-F238E27FC236}">
                    <a16:creationId xmlns:a16="http://schemas.microsoft.com/office/drawing/2014/main" id="{3EA556A9-AADA-A0F7-AFD9-93795DAEF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2588" y="3413125"/>
                <a:ext cx="3697287" cy="2124075"/>
              </a:xfrm>
              <a:custGeom>
                <a:avLst/>
                <a:gdLst>
                  <a:gd name="T0" fmla="*/ 335 w 734"/>
                  <a:gd name="T1" fmla="*/ 421 h 421"/>
                  <a:gd name="T2" fmla="*/ 353 w 734"/>
                  <a:gd name="T3" fmla="*/ 417 h 421"/>
                  <a:gd name="T4" fmla="*/ 368 w 734"/>
                  <a:gd name="T5" fmla="*/ 408 h 421"/>
                  <a:gd name="T6" fmla="*/ 724 w 734"/>
                  <a:gd name="T7" fmla="*/ 203 h 421"/>
                  <a:gd name="T8" fmla="*/ 724 w 734"/>
                  <a:gd name="T9" fmla="*/ 183 h 421"/>
                  <a:gd name="T10" fmla="*/ 677 w 734"/>
                  <a:gd name="T11" fmla="*/ 155 h 421"/>
                  <a:gd name="T12" fmla="*/ 421 w 734"/>
                  <a:gd name="T13" fmla="*/ 6 h 421"/>
                  <a:gd name="T14" fmla="*/ 386 w 734"/>
                  <a:gd name="T15" fmla="*/ 5 h 421"/>
                  <a:gd name="T16" fmla="*/ 59 w 734"/>
                  <a:gd name="T17" fmla="*/ 193 h 421"/>
                  <a:gd name="T18" fmla="*/ 43 w 734"/>
                  <a:gd name="T19" fmla="*/ 202 h 421"/>
                  <a:gd name="T20" fmla="*/ 0 w 734"/>
                  <a:gd name="T21" fmla="*/ 226 h 421"/>
                  <a:gd name="T22" fmla="*/ 0 w 734"/>
                  <a:gd name="T23" fmla="*/ 226 h 421"/>
                  <a:gd name="T24" fmla="*/ 0 w 734"/>
                  <a:gd name="T25" fmla="*/ 227 h 421"/>
                  <a:gd name="T26" fmla="*/ 0 w 734"/>
                  <a:gd name="T27" fmla="*/ 227 h 421"/>
                  <a:gd name="T28" fmla="*/ 1 w 734"/>
                  <a:gd name="T29" fmla="*/ 229 h 421"/>
                  <a:gd name="T30" fmla="*/ 1 w 734"/>
                  <a:gd name="T31" fmla="*/ 231 h 421"/>
                  <a:gd name="T32" fmla="*/ 2 w 734"/>
                  <a:gd name="T33" fmla="*/ 232 h 421"/>
                  <a:gd name="T34" fmla="*/ 3 w 734"/>
                  <a:gd name="T35" fmla="*/ 234 h 421"/>
                  <a:gd name="T36" fmla="*/ 4 w 734"/>
                  <a:gd name="T37" fmla="*/ 235 h 421"/>
                  <a:gd name="T38" fmla="*/ 5 w 734"/>
                  <a:gd name="T39" fmla="*/ 236 h 421"/>
                  <a:gd name="T40" fmla="*/ 6 w 734"/>
                  <a:gd name="T41" fmla="*/ 237 h 421"/>
                  <a:gd name="T42" fmla="*/ 7 w 734"/>
                  <a:gd name="T43" fmla="*/ 238 h 421"/>
                  <a:gd name="T44" fmla="*/ 303 w 734"/>
                  <a:gd name="T45" fmla="*/ 408 h 421"/>
                  <a:gd name="T46" fmla="*/ 303 w 734"/>
                  <a:gd name="T47" fmla="*/ 408 h 421"/>
                  <a:gd name="T48" fmla="*/ 318 w 734"/>
                  <a:gd name="T49" fmla="*/ 417 h 421"/>
                  <a:gd name="T50" fmla="*/ 335 w 734"/>
                  <a:gd name="T5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4" h="421">
                    <a:moveTo>
                      <a:pt x="335" y="421"/>
                    </a:moveTo>
                    <a:cubicBezTo>
                      <a:pt x="342" y="421"/>
                      <a:pt x="348" y="420"/>
                      <a:pt x="353" y="417"/>
                    </a:cubicBezTo>
                    <a:cubicBezTo>
                      <a:pt x="368" y="408"/>
                      <a:pt x="368" y="408"/>
                      <a:pt x="368" y="408"/>
                    </a:cubicBezTo>
                    <a:cubicBezTo>
                      <a:pt x="724" y="203"/>
                      <a:pt x="724" y="203"/>
                      <a:pt x="724" y="203"/>
                    </a:cubicBezTo>
                    <a:cubicBezTo>
                      <a:pt x="734" y="197"/>
                      <a:pt x="734" y="188"/>
                      <a:pt x="724" y="183"/>
                    </a:cubicBezTo>
                    <a:cubicBezTo>
                      <a:pt x="677" y="155"/>
                      <a:pt x="677" y="155"/>
                      <a:pt x="677" y="155"/>
                    </a:cubicBezTo>
                    <a:cubicBezTo>
                      <a:pt x="421" y="6"/>
                      <a:pt x="421" y="6"/>
                      <a:pt x="421" y="6"/>
                    </a:cubicBezTo>
                    <a:cubicBezTo>
                      <a:pt x="411" y="0"/>
                      <a:pt x="395" y="0"/>
                      <a:pt x="386" y="5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28"/>
                      <a:pt x="1" y="228"/>
                      <a:pt x="1" y="229"/>
                    </a:cubicBezTo>
                    <a:cubicBezTo>
                      <a:pt x="1" y="230"/>
                      <a:pt x="1" y="230"/>
                      <a:pt x="1" y="231"/>
                    </a:cubicBezTo>
                    <a:cubicBezTo>
                      <a:pt x="2" y="231"/>
                      <a:pt x="2" y="232"/>
                      <a:pt x="2" y="232"/>
                    </a:cubicBezTo>
                    <a:cubicBezTo>
                      <a:pt x="3" y="233"/>
                      <a:pt x="3" y="233"/>
                      <a:pt x="3" y="234"/>
                    </a:cubicBezTo>
                    <a:cubicBezTo>
                      <a:pt x="4" y="234"/>
                      <a:pt x="4" y="235"/>
                      <a:pt x="4" y="235"/>
                    </a:cubicBezTo>
                    <a:cubicBezTo>
                      <a:pt x="5" y="236"/>
                      <a:pt x="5" y="236"/>
                      <a:pt x="5" y="236"/>
                    </a:cubicBezTo>
                    <a:cubicBezTo>
                      <a:pt x="5" y="236"/>
                      <a:pt x="6" y="236"/>
                      <a:pt x="6" y="237"/>
                    </a:cubicBezTo>
                    <a:cubicBezTo>
                      <a:pt x="6" y="237"/>
                      <a:pt x="7" y="237"/>
                      <a:pt x="7" y="23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03" y="408"/>
                      <a:pt x="303" y="408"/>
                      <a:pt x="303" y="408"/>
                    </a:cubicBezTo>
                    <a:cubicBezTo>
                      <a:pt x="318" y="417"/>
                      <a:pt x="318" y="417"/>
                      <a:pt x="318" y="417"/>
                    </a:cubicBezTo>
                    <a:cubicBezTo>
                      <a:pt x="323" y="420"/>
                      <a:pt x="329" y="421"/>
                      <a:pt x="335" y="421"/>
                    </a:cubicBezTo>
                  </a:path>
                </a:pathLst>
              </a:custGeom>
              <a:solidFill>
                <a:srgbClr val="4949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ïšļídê">
                <a:extLst>
                  <a:ext uri="{FF2B5EF4-FFF2-40B4-BE49-F238E27FC236}">
                    <a16:creationId xmlns:a16="http://schemas.microsoft.com/office/drawing/2014/main" id="{266BF0D1-49EE-DCF4-4708-18F437CAD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388" y="4110037"/>
                <a:ext cx="3576637" cy="1385888"/>
              </a:xfrm>
              <a:custGeom>
                <a:avLst/>
                <a:gdLst>
                  <a:gd name="T0" fmla="*/ 0 w 710"/>
                  <a:gd name="T1" fmla="*/ 89 h 275"/>
                  <a:gd name="T2" fmla="*/ 315 w 710"/>
                  <a:gd name="T3" fmla="*/ 271 h 275"/>
                  <a:gd name="T4" fmla="*/ 335 w 710"/>
                  <a:gd name="T5" fmla="*/ 271 h 275"/>
                  <a:gd name="T6" fmla="*/ 705 w 710"/>
                  <a:gd name="T7" fmla="*/ 57 h 275"/>
                  <a:gd name="T8" fmla="*/ 710 w 710"/>
                  <a:gd name="T9" fmla="*/ 49 h 275"/>
                  <a:gd name="T10" fmla="*/ 710 w 710"/>
                  <a:gd name="T11" fmla="*/ 0 h 275"/>
                  <a:gd name="T12" fmla="*/ 325 w 710"/>
                  <a:gd name="T13" fmla="*/ 223 h 275"/>
                  <a:gd name="T14" fmla="*/ 0 w 710"/>
                  <a:gd name="T15" fmla="*/ 36 h 275"/>
                  <a:gd name="T16" fmla="*/ 0 w 710"/>
                  <a:gd name="T17" fmla="*/ 8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0" h="275">
                    <a:moveTo>
                      <a:pt x="0" y="89"/>
                    </a:moveTo>
                    <a:cubicBezTo>
                      <a:pt x="315" y="271"/>
                      <a:pt x="315" y="271"/>
                      <a:pt x="315" y="271"/>
                    </a:cubicBezTo>
                    <a:cubicBezTo>
                      <a:pt x="321" y="275"/>
                      <a:pt x="329" y="275"/>
                      <a:pt x="335" y="271"/>
                    </a:cubicBezTo>
                    <a:cubicBezTo>
                      <a:pt x="705" y="57"/>
                      <a:pt x="705" y="57"/>
                      <a:pt x="705" y="57"/>
                    </a:cubicBezTo>
                    <a:cubicBezTo>
                      <a:pt x="708" y="56"/>
                      <a:pt x="710" y="52"/>
                      <a:pt x="710" y="49"/>
                    </a:cubicBezTo>
                    <a:cubicBezTo>
                      <a:pt x="710" y="0"/>
                      <a:pt x="710" y="0"/>
                      <a:pt x="710" y="0"/>
                    </a:cubicBezTo>
                    <a:cubicBezTo>
                      <a:pt x="325" y="223"/>
                      <a:pt x="325" y="223"/>
                      <a:pt x="325" y="22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9"/>
                      <a:pt x="0" y="89"/>
                      <a:pt x="0" y="8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îSļiḑè">
                <a:extLst>
                  <a:ext uri="{FF2B5EF4-FFF2-40B4-BE49-F238E27FC236}">
                    <a16:creationId xmlns:a16="http://schemas.microsoft.com/office/drawing/2014/main" id="{BFE10D3E-EC02-3E4B-2BF8-36B86AB7D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0" y="4300537"/>
                <a:ext cx="41275" cy="298450"/>
              </a:xfrm>
              <a:custGeom>
                <a:avLst/>
                <a:gdLst>
                  <a:gd name="T0" fmla="*/ 0 w 8"/>
                  <a:gd name="T1" fmla="*/ 5 h 59"/>
                  <a:gd name="T2" fmla="*/ 0 w 8"/>
                  <a:gd name="T3" fmla="*/ 49 h 59"/>
                  <a:gd name="T4" fmla="*/ 4 w 8"/>
                  <a:gd name="T5" fmla="*/ 58 h 59"/>
                  <a:gd name="T6" fmla="*/ 8 w 8"/>
                  <a:gd name="T7" fmla="*/ 54 h 59"/>
                  <a:gd name="T8" fmla="*/ 8 w 8"/>
                  <a:gd name="T9" fmla="*/ 10 h 59"/>
                  <a:gd name="T10" fmla="*/ 4 w 8"/>
                  <a:gd name="T11" fmla="*/ 1 h 59"/>
                  <a:gd name="T12" fmla="*/ 0 w 8"/>
                  <a:gd name="T13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9">
                    <a:moveTo>
                      <a:pt x="0" y="5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0" y="52"/>
                      <a:pt x="2" y="56"/>
                      <a:pt x="4" y="58"/>
                    </a:cubicBezTo>
                    <a:cubicBezTo>
                      <a:pt x="7" y="59"/>
                      <a:pt x="8" y="57"/>
                      <a:pt x="8" y="5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6"/>
                      <a:pt x="7" y="3"/>
                      <a:pt x="4" y="1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îṩ1íḍe">
                <a:extLst>
                  <a:ext uri="{FF2B5EF4-FFF2-40B4-BE49-F238E27FC236}">
                    <a16:creationId xmlns:a16="http://schemas.microsoft.com/office/drawing/2014/main" id="{4E070574-4759-08BE-EE20-9D1432522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100" y="4008437"/>
                <a:ext cx="1993900" cy="1246188"/>
              </a:xfrm>
              <a:custGeom>
                <a:avLst/>
                <a:gdLst>
                  <a:gd name="T0" fmla="*/ 26 w 396"/>
                  <a:gd name="T1" fmla="*/ 238 h 247"/>
                  <a:gd name="T2" fmla="*/ 32 w 396"/>
                  <a:gd name="T3" fmla="*/ 234 h 247"/>
                  <a:gd name="T4" fmla="*/ 33 w 396"/>
                  <a:gd name="T5" fmla="*/ 234 h 247"/>
                  <a:gd name="T6" fmla="*/ 244 w 396"/>
                  <a:gd name="T7" fmla="*/ 112 h 247"/>
                  <a:gd name="T8" fmla="*/ 388 w 396"/>
                  <a:gd name="T9" fmla="*/ 29 h 247"/>
                  <a:gd name="T10" fmla="*/ 396 w 396"/>
                  <a:gd name="T11" fmla="*/ 15 h 247"/>
                  <a:gd name="T12" fmla="*/ 396 w 396"/>
                  <a:gd name="T13" fmla="*/ 0 h 247"/>
                  <a:gd name="T14" fmla="*/ 388 w 396"/>
                  <a:gd name="T15" fmla="*/ 10 h 247"/>
                  <a:gd name="T16" fmla="*/ 228 w 396"/>
                  <a:gd name="T17" fmla="*/ 103 h 247"/>
                  <a:gd name="T18" fmla="*/ 33 w 396"/>
                  <a:gd name="T19" fmla="*/ 215 h 247"/>
                  <a:gd name="T20" fmla="*/ 18 w 396"/>
                  <a:gd name="T21" fmla="*/ 224 h 247"/>
                  <a:gd name="T22" fmla="*/ 0 w 396"/>
                  <a:gd name="T23" fmla="*/ 228 h 247"/>
                  <a:gd name="T24" fmla="*/ 0 w 396"/>
                  <a:gd name="T25" fmla="*/ 247 h 247"/>
                  <a:gd name="T26" fmla="*/ 17 w 396"/>
                  <a:gd name="T27" fmla="*/ 243 h 247"/>
                  <a:gd name="T28" fmla="*/ 23 w 396"/>
                  <a:gd name="T29" fmla="*/ 240 h 247"/>
                  <a:gd name="T30" fmla="*/ 26 w 396"/>
                  <a:gd name="T31" fmla="*/ 23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7">
                    <a:moveTo>
                      <a:pt x="26" y="238"/>
                    </a:moveTo>
                    <a:cubicBezTo>
                      <a:pt x="29" y="236"/>
                      <a:pt x="31" y="235"/>
                      <a:pt x="32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244" y="112"/>
                      <a:pt x="244" y="112"/>
                      <a:pt x="244" y="112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26"/>
                      <a:pt x="396" y="20"/>
                      <a:pt x="396" y="15"/>
                    </a:cubicBezTo>
                    <a:cubicBezTo>
                      <a:pt x="396" y="12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8" y="10"/>
                    </a:cubicBezTo>
                    <a:cubicBezTo>
                      <a:pt x="228" y="103"/>
                      <a:pt x="228" y="103"/>
                      <a:pt x="228" y="103"/>
                    </a:cubicBezTo>
                    <a:cubicBezTo>
                      <a:pt x="33" y="215"/>
                      <a:pt x="33" y="215"/>
                      <a:pt x="33" y="215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13" y="227"/>
                      <a:pt x="7" y="228"/>
                      <a:pt x="0" y="228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6" y="247"/>
                      <a:pt x="12" y="246"/>
                      <a:pt x="17" y="243"/>
                    </a:cubicBezTo>
                    <a:cubicBezTo>
                      <a:pt x="19" y="242"/>
                      <a:pt x="21" y="241"/>
                      <a:pt x="23" y="240"/>
                    </a:cubicBezTo>
                    <a:lnTo>
                      <a:pt x="26" y="238"/>
                    </a:lnTo>
                    <a:close/>
                  </a:path>
                </a:pathLst>
              </a:custGeom>
              <a:solidFill>
                <a:srgbClr val="5C5C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iṩľîdé">
                <a:extLst>
                  <a:ext uri="{FF2B5EF4-FFF2-40B4-BE49-F238E27FC236}">
                    <a16:creationId xmlns:a16="http://schemas.microsoft.com/office/drawing/2014/main" id="{D415B9FC-4012-348E-D060-9684B70A1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025" y="3035300"/>
                <a:ext cx="3752850" cy="2122488"/>
              </a:xfrm>
              <a:custGeom>
                <a:avLst/>
                <a:gdLst>
                  <a:gd name="T0" fmla="*/ 735 w 745"/>
                  <a:gd name="T1" fmla="*/ 203 h 421"/>
                  <a:gd name="T2" fmla="*/ 688 w 745"/>
                  <a:gd name="T3" fmla="*/ 230 h 421"/>
                  <a:gd name="T4" fmla="*/ 379 w 745"/>
                  <a:gd name="T5" fmla="*/ 408 h 421"/>
                  <a:gd name="T6" fmla="*/ 364 w 745"/>
                  <a:gd name="T7" fmla="*/ 417 h 421"/>
                  <a:gd name="T8" fmla="*/ 346 w 745"/>
                  <a:gd name="T9" fmla="*/ 421 h 421"/>
                  <a:gd name="T10" fmla="*/ 329 w 745"/>
                  <a:gd name="T11" fmla="*/ 417 h 421"/>
                  <a:gd name="T12" fmla="*/ 314 w 745"/>
                  <a:gd name="T13" fmla="*/ 408 h 421"/>
                  <a:gd name="T14" fmla="*/ 314 w 745"/>
                  <a:gd name="T15" fmla="*/ 408 h 421"/>
                  <a:gd name="T16" fmla="*/ 70 w 745"/>
                  <a:gd name="T17" fmla="*/ 268 h 421"/>
                  <a:gd name="T18" fmla="*/ 22 w 745"/>
                  <a:gd name="T19" fmla="*/ 240 h 421"/>
                  <a:gd name="T20" fmla="*/ 12 w 745"/>
                  <a:gd name="T21" fmla="*/ 234 h 421"/>
                  <a:gd name="T22" fmla="*/ 8 w 745"/>
                  <a:gd name="T23" fmla="*/ 232 h 421"/>
                  <a:gd name="T24" fmla="*/ 6 w 745"/>
                  <a:gd name="T25" fmla="*/ 232 h 421"/>
                  <a:gd name="T26" fmla="*/ 4 w 745"/>
                  <a:gd name="T27" fmla="*/ 232 h 421"/>
                  <a:gd name="T28" fmla="*/ 3 w 745"/>
                  <a:gd name="T29" fmla="*/ 232 h 421"/>
                  <a:gd name="T30" fmla="*/ 2 w 745"/>
                  <a:gd name="T31" fmla="*/ 232 h 421"/>
                  <a:gd name="T32" fmla="*/ 1 w 745"/>
                  <a:gd name="T33" fmla="*/ 232 h 421"/>
                  <a:gd name="T34" fmla="*/ 1 w 745"/>
                  <a:gd name="T35" fmla="*/ 233 h 421"/>
                  <a:gd name="T36" fmla="*/ 0 w 745"/>
                  <a:gd name="T37" fmla="*/ 233 h 421"/>
                  <a:gd name="T38" fmla="*/ 397 w 745"/>
                  <a:gd name="T39" fmla="*/ 5 h 421"/>
                  <a:gd name="T40" fmla="*/ 432 w 745"/>
                  <a:gd name="T41" fmla="*/ 6 h 421"/>
                  <a:gd name="T42" fmla="*/ 735 w 745"/>
                  <a:gd name="T43" fmla="*/ 182 h 421"/>
                  <a:gd name="T44" fmla="*/ 735 w 745"/>
                  <a:gd name="T45" fmla="*/ 203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5" h="421">
                    <a:moveTo>
                      <a:pt x="735" y="203"/>
                    </a:moveTo>
                    <a:cubicBezTo>
                      <a:pt x="688" y="230"/>
                      <a:pt x="688" y="230"/>
                      <a:pt x="688" y="230"/>
                    </a:cubicBezTo>
                    <a:cubicBezTo>
                      <a:pt x="379" y="408"/>
                      <a:pt x="379" y="408"/>
                      <a:pt x="379" y="408"/>
                    </a:cubicBezTo>
                    <a:cubicBezTo>
                      <a:pt x="364" y="417"/>
                      <a:pt x="364" y="417"/>
                      <a:pt x="364" y="417"/>
                    </a:cubicBezTo>
                    <a:cubicBezTo>
                      <a:pt x="359" y="420"/>
                      <a:pt x="353" y="421"/>
                      <a:pt x="346" y="421"/>
                    </a:cubicBezTo>
                    <a:cubicBezTo>
                      <a:pt x="340" y="421"/>
                      <a:pt x="334" y="420"/>
                      <a:pt x="329" y="417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314" y="408"/>
                      <a:pt x="314" y="408"/>
                      <a:pt x="314" y="408"/>
                    </a:cubicBezTo>
                    <a:cubicBezTo>
                      <a:pt x="70" y="268"/>
                      <a:pt x="70" y="268"/>
                      <a:pt x="70" y="268"/>
                    </a:cubicBezTo>
                    <a:cubicBezTo>
                      <a:pt x="22" y="240"/>
                      <a:pt x="22" y="240"/>
                      <a:pt x="22" y="240"/>
                    </a:cubicBezTo>
                    <a:cubicBezTo>
                      <a:pt x="12" y="234"/>
                      <a:pt x="12" y="234"/>
                      <a:pt x="12" y="234"/>
                    </a:cubicBezTo>
                    <a:cubicBezTo>
                      <a:pt x="11" y="233"/>
                      <a:pt x="10" y="233"/>
                      <a:pt x="8" y="232"/>
                    </a:cubicBezTo>
                    <a:cubicBezTo>
                      <a:pt x="8" y="232"/>
                      <a:pt x="7" y="232"/>
                      <a:pt x="6" y="232"/>
                    </a:cubicBezTo>
                    <a:cubicBezTo>
                      <a:pt x="6" y="232"/>
                      <a:pt x="5" y="232"/>
                      <a:pt x="4" y="232"/>
                    </a:cubicBezTo>
                    <a:cubicBezTo>
                      <a:pt x="4" y="232"/>
                      <a:pt x="4" y="232"/>
                      <a:pt x="3" y="232"/>
                    </a:cubicBezTo>
                    <a:cubicBezTo>
                      <a:pt x="3" y="232"/>
                      <a:pt x="2" y="232"/>
                      <a:pt x="2" y="232"/>
                    </a:cubicBezTo>
                    <a:cubicBezTo>
                      <a:pt x="1" y="232"/>
                      <a:pt x="1" y="232"/>
                      <a:pt x="1" y="232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397" y="5"/>
                      <a:pt x="397" y="5"/>
                      <a:pt x="397" y="5"/>
                    </a:cubicBezTo>
                    <a:cubicBezTo>
                      <a:pt x="406" y="0"/>
                      <a:pt x="422" y="0"/>
                      <a:pt x="432" y="6"/>
                    </a:cubicBezTo>
                    <a:cubicBezTo>
                      <a:pt x="735" y="182"/>
                      <a:pt x="735" y="182"/>
                      <a:pt x="735" y="182"/>
                    </a:cubicBezTo>
                    <a:cubicBezTo>
                      <a:pt x="745" y="188"/>
                      <a:pt x="745" y="197"/>
                      <a:pt x="735" y="203"/>
                    </a:cubicBezTo>
                  </a:path>
                </a:pathLst>
              </a:custGeom>
              <a:solidFill>
                <a:srgbClr val="8989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iṩḻíḍê">
                <a:extLst>
                  <a:ext uri="{FF2B5EF4-FFF2-40B4-BE49-F238E27FC236}">
                    <a16:creationId xmlns:a16="http://schemas.microsoft.com/office/drawing/2014/main" id="{75CEB2FD-FE08-0D41-94E5-C4074C123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3816350"/>
                <a:ext cx="3414712" cy="1211263"/>
              </a:xfrm>
              <a:custGeom>
                <a:avLst/>
                <a:gdLst>
                  <a:gd name="T0" fmla="*/ 646 w 678"/>
                  <a:gd name="T1" fmla="*/ 0 h 240"/>
                  <a:gd name="T2" fmla="*/ 320 w 678"/>
                  <a:gd name="T3" fmla="*/ 188 h 240"/>
                  <a:gd name="T4" fmla="*/ 305 w 678"/>
                  <a:gd name="T5" fmla="*/ 196 h 240"/>
                  <a:gd name="T6" fmla="*/ 288 w 678"/>
                  <a:gd name="T7" fmla="*/ 201 h 240"/>
                  <a:gd name="T8" fmla="*/ 288 w 678"/>
                  <a:gd name="T9" fmla="*/ 201 h 240"/>
                  <a:gd name="T10" fmla="*/ 271 w 678"/>
                  <a:gd name="T11" fmla="*/ 196 h 240"/>
                  <a:gd name="T12" fmla="*/ 256 w 678"/>
                  <a:gd name="T13" fmla="*/ 188 h 240"/>
                  <a:gd name="T14" fmla="*/ 255 w 678"/>
                  <a:gd name="T15" fmla="*/ 188 h 240"/>
                  <a:gd name="T16" fmla="*/ 28 w 678"/>
                  <a:gd name="T17" fmla="*/ 56 h 240"/>
                  <a:gd name="T18" fmla="*/ 6 w 678"/>
                  <a:gd name="T19" fmla="*/ 69 h 240"/>
                  <a:gd name="T20" fmla="*/ 6 w 678"/>
                  <a:gd name="T21" fmla="*/ 81 h 240"/>
                  <a:gd name="T22" fmla="*/ 278 w 678"/>
                  <a:gd name="T23" fmla="*/ 238 h 240"/>
                  <a:gd name="T24" fmla="*/ 288 w 678"/>
                  <a:gd name="T25" fmla="*/ 240 h 240"/>
                  <a:gd name="T26" fmla="*/ 298 w 678"/>
                  <a:gd name="T27" fmla="*/ 238 h 240"/>
                  <a:gd name="T28" fmla="*/ 678 w 678"/>
                  <a:gd name="T29" fmla="*/ 19 h 240"/>
                  <a:gd name="T30" fmla="*/ 646 w 678"/>
                  <a:gd name="T3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8" h="240">
                    <a:moveTo>
                      <a:pt x="646" y="0"/>
                    </a:moveTo>
                    <a:cubicBezTo>
                      <a:pt x="320" y="188"/>
                      <a:pt x="320" y="188"/>
                      <a:pt x="320" y="188"/>
                    </a:cubicBezTo>
                    <a:cubicBezTo>
                      <a:pt x="305" y="196"/>
                      <a:pt x="305" y="196"/>
                      <a:pt x="305" y="196"/>
                    </a:cubicBezTo>
                    <a:cubicBezTo>
                      <a:pt x="301" y="199"/>
                      <a:pt x="294" y="201"/>
                      <a:pt x="288" y="201"/>
                    </a:cubicBezTo>
                    <a:cubicBezTo>
                      <a:pt x="288" y="201"/>
                      <a:pt x="288" y="201"/>
                      <a:pt x="288" y="201"/>
                    </a:cubicBezTo>
                    <a:cubicBezTo>
                      <a:pt x="281" y="201"/>
                      <a:pt x="276" y="199"/>
                      <a:pt x="271" y="196"/>
                    </a:cubicBezTo>
                    <a:cubicBezTo>
                      <a:pt x="256" y="188"/>
                      <a:pt x="256" y="188"/>
                      <a:pt x="256" y="188"/>
                    </a:cubicBezTo>
                    <a:cubicBezTo>
                      <a:pt x="255" y="188"/>
                      <a:pt x="255" y="188"/>
                      <a:pt x="255" y="188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0" y="72"/>
                      <a:pt x="0" y="78"/>
                      <a:pt x="6" y="81"/>
                    </a:cubicBezTo>
                    <a:cubicBezTo>
                      <a:pt x="278" y="238"/>
                      <a:pt x="278" y="238"/>
                      <a:pt x="278" y="238"/>
                    </a:cubicBezTo>
                    <a:cubicBezTo>
                      <a:pt x="280" y="240"/>
                      <a:pt x="284" y="240"/>
                      <a:pt x="288" y="240"/>
                    </a:cubicBezTo>
                    <a:cubicBezTo>
                      <a:pt x="292" y="240"/>
                      <a:pt x="296" y="240"/>
                      <a:pt x="298" y="238"/>
                    </a:cubicBezTo>
                    <a:cubicBezTo>
                      <a:pt x="678" y="19"/>
                      <a:pt x="678" y="19"/>
                      <a:pt x="678" y="19"/>
                    </a:cubicBezTo>
                    <a:cubicBezTo>
                      <a:pt x="646" y="0"/>
                      <a:pt x="646" y="0"/>
                      <a:pt x="646" y="0"/>
                    </a:cubicBezTo>
                  </a:path>
                </a:pathLst>
              </a:custGeom>
              <a:solidFill>
                <a:srgbClr val="686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i$1îďê">
                <a:extLst>
                  <a:ext uri="{FF2B5EF4-FFF2-40B4-BE49-F238E27FC236}">
                    <a16:creationId xmlns:a16="http://schemas.microsoft.com/office/drawing/2014/main" id="{745CEA55-D658-6D89-B2EB-CD4CD24FB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625" y="4205287"/>
                <a:ext cx="1768475" cy="1427163"/>
              </a:xfrm>
              <a:custGeom>
                <a:avLst/>
                <a:gdLst>
                  <a:gd name="T0" fmla="*/ 16 w 351"/>
                  <a:gd name="T1" fmla="*/ 28 h 283"/>
                  <a:gd name="T2" fmla="*/ 16 w 351"/>
                  <a:gd name="T3" fmla="*/ 69 h 283"/>
                  <a:gd name="T4" fmla="*/ 16 w 351"/>
                  <a:gd name="T5" fmla="*/ 69 h 283"/>
                  <a:gd name="T6" fmla="*/ 16 w 351"/>
                  <a:gd name="T7" fmla="*/ 70 h 283"/>
                  <a:gd name="T8" fmla="*/ 16 w 351"/>
                  <a:gd name="T9" fmla="*/ 70 h 283"/>
                  <a:gd name="T10" fmla="*/ 17 w 351"/>
                  <a:gd name="T11" fmla="*/ 72 h 283"/>
                  <a:gd name="T12" fmla="*/ 17 w 351"/>
                  <a:gd name="T13" fmla="*/ 74 h 283"/>
                  <a:gd name="T14" fmla="*/ 18 w 351"/>
                  <a:gd name="T15" fmla="*/ 75 h 283"/>
                  <a:gd name="T16" fmla="*/ 19 w 351"/>
                  <a:gd name="T17" fmla="*/ 77 h 283"/>
                  <a:gd name="T18" fmla="*/ 20 w 351"/>
                  <a:gd name="T19" fmla="*/ 78 h 283"/>
                  <a:gd name="T20" fmla="*/ 21 w 351"/>
                  <a:gd name="T21" fmla="*/ 79 h 283"/>
                  <a:gd name="T22" fmla="*/ 22 w 351"/>
                  <a:gd name="T23" fmla="*/ 80 h 283"/>
                  <a:gd name="T24" fmla="*/ 23 w 351"/>
                  <a:gd name="T25" fmla="*/ 81 h 283"/>
                  <a:gd name="T26" fmla="*/ 319 w 351"/>
                  <a:gd name="T27" fmla="*/ 251 h 283"/>
                  <a:gd name="T28" fmla="*/ 319 w 351"/>
                  <a:gd name="T29" fmla="*/ 251 h 283"/>
                  <a:gd name="T30" fmla="*/ 334 w 351"/>
                  <a:gd name="T31" fmla="*/ 260 h 283"/>
                  <a:gd name="T32" fmla="*/ 351 w 351"/>
                  <a:gd name="T33" fmla="*/ 264 h 283"/>
                  <a:gd name="T34" fmla="*/ 351 w 351"/>
                  <a:gd name="T35" fmla="*/ 283 h 283"/>
                  <a:gd name="T36" fmla="*/ 335 w 351"/>
                  <a:gd name="T37" fmla="*/ 279 h 283"/>
                  <a:gd name="T38" fmla="*/ 329 w 351"/>
                  <a:gd name="T39" fmla="*/ 276 h 283"/>
                  <a:gd name="T40" fmla="*/ 326 w 351"/>
                  <a:gd name="T41" fmla="*/ 274 h 283"/>
                  <a:gd name="T42" fmla="*/ 322 w 351"/>
                  <a:gd name="T43" fmla="*/ 272 h 283"/>
                  <a:gd name="T44" fmla="*/ 321 w 351"/>
                  <a:gd name="T45" fmla="*/ 271 h 283"/>
                  <a:gd name="T46" fmla="*/ 320 w 351"/>
                  <a:gd name="T47" fmla="*/ 271 h 283"/>
                  <a:gd name="T48" fmla="*/ 319 w 351"/>
                  <a:gd name="T49" fmla="*/ 270 h 283"/>
                  <a:gd name="T50" fmla="*/ 319 w 351"/>
                  <a:gd name="T51" fmla="*/ 270 h 283"/>
                  <a:gd name="T52" fmla="*/ 17 w 351"/>
                  <a:gd name="T53" fmla="*/ 96 h 283"/>
                  <a:gd name="T54" fmla="*/ 0 w 351"/>
                  <a:gd name="T55" fmla="*/ 66 h 283"/>
                  <a:gd name="T56" fmla="*/ 0 w 351"/>
                  <a:gd name="T57" fmla="*/ 12 h 283"/>
                  <a:gd name="T58" fmla="*/ 5 w 351"/>
                  <a:gd name="T59" fmla="*/ 1 h 283"/>
                  <a:gd name="T60" fmla="*/ 5 w 351"/>
                  <a:gd name="T61" fmla="*/ 1 h 283"/>
                  <a:gd name="T62" fmla="*/ 5 w 351"/>
                  <a:gd name="T63" fmla="*/ 1 h 283"/>
                  <a:gd name="T64" fmla="*/ 6 w 351"/>
                  <a:gd name="T65" fmla="*/ 1 h 283"/>
                  <a:gd name="T66" fmla="*/ 6 w 351"/>
                  <a:gd name="T67" fmla="*/ 0 h 283"/>
                  <a:gd name="T68" fmla="*/ 7 w 351"/>
                  <a:gd name="T69" fmla="*/ 0 h 283"/>
                  <a:gd name="T70" fmla="*/ 8 w 351"/>
                  <a:gd name="T71" fmla="*/ 0 h 283"/>
                  <a:gd name="T72" fmla="*/ 9 w 351"/>
                  <a:gd name="T73" fmla="*/ 0 h 283"/>
                  <a:gd name="T74" fmla="*/ 11 w 351"/>
                  <a:gd name="T75" fmla="*/ 0 h 283"/>
                  <a:gd name="T76" fmla="*/ 13 w 351"/>
                  <a:gd name="T77" fmla="*/ 0 h 283"/>
                  <a:gd name="T78" fmla="*/ 17 w 351"/>
                  <a:gd name="T79" fmla="*/ 2 h 283"/>
                  <a:gd name="T80" fmla="*/ 27 w 351"/>
                  <a:gd name="T81" fmla="*/ 8 h 283"/>
                  <a:gd name="T82" fmla="*/ 75 w 351"/>
                  <a:gd name="T83" fmla="*/ 36 h 283"/>
                  <a:gd name="T84" fmla="*/ 319 w 351"/>
                  <a:gd name="T85" fmla="*/ 176 h 283"/>
                  <a:gd name="T86" fmla="*/ 319 w 351"/>
                  <a:gd name="T87" fmla="*/ 176 h 283"/>
                  <a:gd name="T88" fmla="*/ 334 w 351"/>
                  <a:gd name="T89" fmla="*/ 185 h 283"/>
                  <a:gd name="T90" fmla="*/ 334 w 351"/>
                  <a:gd name="T91" fmla="*/ 185 h 283"/>
                  <a:gd name="T92" fmla="*/ 351 w 351"/>
                  <a:gd name="T93" fmla="*/ 189 h 283"/>
                  <a:gd name="T94" fmla="*/ 351 w 351"/>
                  <a:gd name="T95" fmla="*/ 208 h 283"/>
                  <a:gd name="T96" fmla="*/ 335 w 351"/>
                  <a:gd name="T97" fmla="*/ 204 h 283"/>
                  <a:gd name="T98" fmla="*/ 329 w 351"/>
                  <a:gd name="T99" fmla="*/ 201 h 283"/>
                  <a:gd name="T100" fmla="*/ 326 w 351"/>
                  <a:gd name="T101" fmla="*/ 199 h 283"/>
                  <a:gd name="T102" fmla="*/ 319 w 351"/>
                  <a:gd name="T103" fmla="*/ 195 h 283"/>
                  <a:gd name="T104" fmla="*/ 319 w 351"/>
                  <a:gd name="T105" fmla="*/ 195 h 283"/>
                  <a:gd name="T106" fmla="*/ 319 w 351"/>
                  <a:gd name="T107" fmla="*/ 195 h 283"/>
                  <a:gd name="T108" fmla="*/ 59 w 351"/>
                  <a:gd name="T109" fmla="*/ 45 h 283"/>
                  <a:gd name="T110" fmla="*/ 23 w 351"/>
                  <a:gd name="T111" fmla="*/ 24 h 283"/>
                  <a:gd name="T112" fmla="*/ 16 w 351"/>
                  <a:gd name="T11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1" h="283">
                    <a:moveTo>
                      <a:pt x="16" y="28"/>
                    </a:move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1"/>
                      <a:pt x="17" y="71"/>
                      <a:pt x="17" y="72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8" y="74"/>
                      <a:pt x="18" y="75"/>
                      <a:pt x="18" y="75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20" y="77"/>
                      <a:pt x="20" y="78"/>
                      <a:pt x="20" y="78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79"/>
                      <a:pt x="22" y="79"/>
                      <a:pt x="22" y="80"/>
                    </a:cubicBezTo>
                    <a:cubicBezTo>
                      <a:pt x="22" y="80"/>
                      <a:pt x="23" y="80"/>
                      <a:pt x="23" y="8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19" y="251"/>
                      <a:pt x="319" y="251"/>
                      <a:pt x="319" y="251"/>
                    </a:cubicBezTo>
                    <a:cubicBezTo>
                      <a:pt x="334" y="260"/>
                      <a:pt x="334" y="260"/>
                      <a:pt x="334" y="260"/>
                    </a:cubicBezTo>
                    <a:cubicBezTo>
                      <a:pt x="339" y="263"/>
                      <a:pt x="345" y="264"/>
                      <a:pt x="351" y="264"/>
                    </a:cubicBezTo>
                    <a:cubicBezTo>
                      <a:pt x="351" y="283"/>
                      <a:pt x="351" y="283"/>
                      <a:pt x="351" y="283"/>
                    </a:cubicBezTo>
                    <a:cubicBezTo>
                      <a:pt x="345" y="283"/>
                      <a:pt x="340" y="282"/>
                      <a:pt x="335" y="279"/>
                    </a:cubicBezTo>
                    <a:cubicBezTo>
                      <a:pt x="333" y="278"/>
                      <a:pt x="331" y="277"/>
                      <a:pt x="329" y="276"/>
                    </a:cubicBezTo>
                    <a:cubicBezTo>
                      <a:pt x="326" y="274"/>
                      <a:pt x="326" y="274"/>
                      <a:pt x="326" y="274"/>
                    </a:cubicBezTo>
                    <a:cubicBezTo>
                      <a:pt x="325" y="273"/>
                      <a:pt x="323" y="273"/>
                      <a:pt x="322" y="272"/>
                    </a:cubicBezTo>
                    <a:cubicBezTo>
                      <a:pt x="322" y="272"/>
                      <a:pt x="322" y="272"/>
                      <a:pt x="321" y="271"/>
                    </a:cubicBezTo>
                    <a:cubicBezTo>
                      <a:pt x="321" y="271"/>
                      <a:pt x="320" y="271"/>
                      <a:pt x="320" y="271"/>
                    </a:cubicBezTo>
                    <a:cubicBezTo>
                      <a:pt x="320" y="271"/>
                      <a:pt x="319" y="270"/>
                      <a:pt x="319" y="270"/>
                    </a:cubicBezTo>
                    <a:cubicBezTo>
                      <a:pt x="319" y="270"/>
                      <a:pt x="319" y="270"/>
                      <a:pt x="319" y="270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8" y="90"/>
                      <a:pt x="0" y="77"/>
                      <a:pt x="0" y="6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19" y="176"/>
                      <a:pt x="319" y="176"/>
                      <a:pt x="319" y="176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4" y="185"/>
                      <a:pt x="334" y="185"/>
                      <a:pt x="334" y="185"/>
                    </a:cubicBezTo>
                    <a:cubicBezTo>
                      <a:pt x="339" y="188"/>
                      <a:pt x="345" y="189"/>
                      <a:pt x="351" y="189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45" y="208"/>
                      <a:pt x="340" y="207"/>
                      <a:pt x="335" y="204"/>
                    </a:cubicBezTo>
                    <a:cubicBezTo>
                      <a:pt x="333" y="203"/>
                      <a:pt x="331" y="202"/>
                      <a:pt x="329" y="201"/>
                    </a:cubicBezTo>
                    <a:cubicBezTo>
                      <a:pt x="326" y="199"/>
                      <a:pt x="326" y="199"/>
                      <a:pt x="326" y="199"/>
                    </a:cubicBezTo>
                    <a:cubicBezTo>
                      <a:pt x="323" y="197"/>
                      <a:pt x="321" y="196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9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706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iṣḷïdê">
                <a:extLst>
                  <a:ext uri="{FF2B5EF4-FFF2-40B4-BE49-F238E27FC236}">
                    <a16:creationId xmlns:a16="http://schemas.microsoft.com/office/drawing/2014/main" id="{B92C04FE-9EC1-C702-DFF3-A39E4261C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3802062"/>
                <a:ext cx="327025" cy="231775"/>
              </a:xfrm>
              <a:custGeom>
                <a:avLst/>
                <a:gdLst>
                  <a:gd name="T0" fmla="*/ 0 w 206"/>
                  <a:gd name="T1" fmla="*/ 146 h 146"/>
                  <a:gd name="T2" fmla="*/ 206 w 206"/>
                  <a:gd name="T3" fmla="*/ 89 h 146"/>
                  <a:gd name="T4" fmla="*/ 50 w 206"/>
                  <a:gd name="T5" fmla="*/ 0 h 146"/>
                  <a:gd name="T6" fmla="*/ 0 w 206"/>
                  <a:gd name="T7" fmla="*/ 28 h 146"/>
                  <a:gd name="T8" fmla="*/ 0 w 206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46">
                    <a:moveTo>
                      <a:pt x="0" y="146"/>
                    </a:moveTo>
                    <a:lnTo>
                      <a:pt x="206" y="89"/>
                    </a:lnTo>
                    <a:lnTo>
                      <a:pt x="50" y="0"/>
                    </a:lnTo>
                    <a:lnTo>
                      <a:pt x="0" y="28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345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îş1iḓé">
                <a:extLst>
                  <a:ext uri="{FF2B5EF4-FFF2-40B4-BE49-F238E27FC236}">
                    <a16:creationId xmlns:a16="http://schemas.microsoft.com/office/drawing/2014/main" id="{0B878CC1-D7F0-33C5-AAC2-EA318EA8D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675062"/>
                <a:ext cx="1995487" cy="1250950"/>
              </a:xfrm>
              <a:custGeom>
                <a:avLst/>
                <a:gdLst>
                  <a:gd name="T0" fmla="*/ 387 w 396"/>
                  <a:gd name="T1" fmla="*/ 11 h 248"/>
                  <a:gd name="T2" fmla="*/ 33 w 396"/>
                  <a:gd name="T3" fmla="*/ 216 h 248"/>
                  <a:gd name="T4" fmla="*/ 17 w 396"/>
                  <a:gd name="T5" fmla="*/ 224 h 248"/>
                  <a:gd name="T6" fmla="*/ 0 w 396"/>
                  <a:gd name="T7" fmla="*/ 229 h 248"/>
                  <a:gd name="T8" fmla="*/ 0 w 396"/>
                  <a:gd name="T9" fmla="*/ 248 h 248"/>
                  <a:gd name="T10" fmla="*/ 16 w 396"/>
                  <a:gd name="T11" fmla="*/ 244 h 248"/>
                  <a:gd name="T12" fmla="*/ 23 w 396"/>
                  <a:gd name="T13" fmla="*/ 240 h 248"/>
                  <a:gd name="T14" fmla="*/ 25 w 396"/>
                  <a:gd name="T15" fmla="*/ 238 h 248"/>
                  <a:gd name="T16" fmla="*/ 29 w 396"/>
                  <a:gd name="T17" fmla="*/ 237 h 248"/>
                  <a:gd name="T18" fmla="*/ 30 w 396"/>
                  <a:gd name="T19" fmla="*/ 236 h 248"/>
                  <a:gd name="T20" fmla="*/ 31 w 396"/>
                  <a:gd name="T21" fmla="*/ 235 h 248"/>
                  <a:gd name="T22" fmla="*/ 32 w 396"/>
                  <a:gd name="T23" fmla="*/ 235 h 248"/>
                  <a:gd name="T24" fmla="*/ 33 w 396"/>
                  <a:gd name="T25" fmla="*/ 234 h 248"/>
                  <a:gd name="T26" fmla="*/ 387 w 396"/>
                  <a:gd name="T27" fmla="*/ 29 h 248"/>
                  <a:gd name="T28" fmla="*/ 396 w 396"/>
                  <a:gd name="T29" fmla="*/ 15 h 248"/>
                  <a:gd name="T30" fmla="*/ 396 w 396"/>
                  <a:gd name="T31" fmla="*/ 0 h 248"/>
                  <a:gd name="T32" fmla="*/ 387 w 396"/>
                  <a:gd name="T33" fmla="*/ 11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248">
                    <a:moveTo>
                      <a:pt x="387" y="11"/>
                    </a:move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2"/>
                      <a:pt x="21" y="241"/>
                      <a:pt x="23" y="240"/>
                    </a:cubicBezTo>
                    <a:cubicBezTo>
                      <a:pt x="25" y="238"/>
                      <a:pt x="25" y="238"/>
                      <a:pt x="25" y="238"/>
                    </a:cubicBezTo>
                    <a:cubicBezTo>
                      <a:pt x="27" y="238"/>
                      <a:pt x="28" y="237"/>
                      <a:pt x="29" y="237"/>
                    </a:cubicBezTo>
                    <a:cubicBezTo>
                      <a:pt x="29" y="236"/>
                      <a:pt x="30" y="236"/>
                      <a:pt x="30" y="236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32" y="235"/>
                      <a:pt x="32" y="235"/>
                      <a:pt x="32" y="235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87" y="29"/>
                      <a:pt x="387" y="29"/>
                      <a:pt x="387" y="29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îṥľïḑê">
                <a:extLst>
                  <a:ext uri="{FF2B5EF4-FFF2-40B4-BE49-F238E27FC236}">
                    <a16:creationId xmlns:a16="http://schemas.microsoft.com/office/drawing/2014/main" id="{9BDAAEE2-D4D5-390C-1A7A-42C2F6EC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2970212"/>
                <a:ext cx="3394075" cy="1860550"/>
              </a:xfrm>
              <a:custGeom>
                <a:avLst/>
                <a:gdLst>
                  <a:gd name="T0" fmla="*/ 276 w 674"/>
                  <a:gd name="T1" fmla="*/ 369 h 369"/>
                  <a:gd name="T2" fmla="*/ 293 w 674"/>
                  <a:gd name="T3" fmla="*/ 364 h 369"/>
                  <a:gd name="T4" fmla="*/ 308 w 674"/>
                  <a:gd name="T5" fmla="*/ 356 h 369"/>
                  <a:gd name="T6" fmla="*/ 665 w 674"/>
                  <a:gd name="T7" fmla="*/ 150 h 369"/>
                  <a:gd name="T8" fmla="*/ 665 w 674"/>
                  <a:gd name="T9" fmla="*/ 130 h 369"/>
                  <a:gd name="T10" fmla="*/ 618 w 674"/>
                  <a:gd name="T11" fmla="*/ 121 h 369"/>
                  <a:gd name="T12" fmla="*/ 417 w 674"/>
                  <a:gd name="T13" fmla="*/ 6 h 369"/>
                  <a:gd name="T14" fmla="*/ 383 w 674"/>
                  <a:gd name="T15" fmla="*/ 6 h 369"/>
                  <a:gd name="T16" fmla="*/ 59 w 674"/>
                  <a:gd name="T17" fmla="*/ 193 h 369"/>
                  <a:gd name="T18" fmla="*/ 43 w 674"/>
                  <a:gd name="T19" fmla="*/ 202 h 369"/>
                  <a:gd name="T20" fmla="*/ 0 w 674"/>
                  <a:gd name="T21" fmla="*/ 208 h 369"/>
                  <a:gd name="T22" fmla="*/ 0 w 674"/>
                  <a:gd name="T23" fmla="*/ 208 h 369"/>
                  <a:gd name="T24" fmla="*/ 0 w 674"/>
                  <a:gd name="T25" fmla="*/ 208 h 369"/>
                  <a:gd name="T26" fmla="*/ 0 w 674"/>
                  <a:gd name="T27" fmla="*/ 209 h 369"/>
                  <a:gd name="T28" fmla="*/ 0 w 674"/>
                  <a:gd name="T29" fmla="*/ 210 h 369"/>
                  <a:gd name="T30" fmla="*/ 1 w 674"/>
                  <a:gd name="T31" fmla="*/ 212 h 369"/>
                  <a:gd name="T32" fmla="*/ 2 w 674"/>
                  <a:gd name="T33" fmla="*/ 214 h 369"/>
                  <a:gd name="T34" fmla="*/ 3 w 674"/>
                  <a:gd name="T35" fmla="*/ 215 h 369"/>
                  <a:gd name="T36" fmla="*/ 4 w 674"/>
                  <a:gd name="T37" fmla="*/ 216 h 369"/>
                  <a:gd name="T38" fmla="*/ 5 w 674"/>
                  <a:gd name="T39" fmla="*/ 217 h 369"/>
                  <a:gd name="T40" fmla="*/ 6 w 674"/>
                  <a:gd name="T41" fmla="*/ 218 h 369"/>
                  <a:gd name="T42" fmla="*/ 7 w 674"/>
                  <a:gd name="T43" fmla="*/ 219 h 369"/>
                  <a:gd name="T44" fmla="*/ 243 w 674"/>
                  <a:gd name="T45" fmla="*/ 356 h 369"/>
                  <a:gd name="T46" fmla="*/ 244 w 674"/>
                  <a:gd name="T47" fmla="*/ 356 h 369"/>
                  <a:gd name="T48" fmla="*/ 259 w 674"/>
                  <a:gd name="T49" fmla="*/ 364 h 369"/>
                  <a:gd name="T50" fmla="*/ 276 w 674"/>
                  <a:gd name="T5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74" h="369">
                    <a:moveTo>
                      <a:pt x="276" y="369"/>
                    </a:moveTo>
                    <a:cubicBezTo>
                      <a:pt x="282" y="369"/>
                      <a:pt x="289" y="367"/>
                      <a:pt x="293" y="364"/>
                    </a:cubicBezTo>
                    <a:cubicBezTo>
                      <a:pt x="308" y="356"/>
                      <a:pt x="308" y="356"/>
                      <a:pt x="308" y="356"/>
                    </a:cubicBezTo>
                    <a:cubicBezTo>
                      <a:pt x="665" y="150"/>
                      <a:pt x="665" y="150"/>
                      <a:pt x="665" y="150"/>
                    </a:cubicBezTo>
                    <a:cubicBezTo>
                      <a:pt x="674" y="144"/>
                      <a:pt x="674" y="135"/>
                      <a:pt x="665" y="130"/>
                    </a:cubicBezTo>
                    <a:cubicBezTo>
                      <a:pt x="618" y="121"/>
                      <a:pt x="618" y="121"/>
                      <a:pt x="618" y="121"/>
                    </a:cubicBezTo>
                    <a:cubicBezTo>
                      <a:pt x="417" y="6"/>
                      <a:pt x="417" y="6"/>
                      <a:pt x="417" y="6"/>
                    </a:cubicBezTo>
                    <a:cubicBezTo>
                      <a:pt x="408" y="0"/>
                      <a:pt x="392" y="0"/>
                      <a:pt x="383" y="6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3" y="202"/>
                      <a:pt x="43" y="202"/>
                      <a:pt x="43" y="202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209"/>
                      <a:pt x="0" y="210"/>
                      <a:pt x="0" y="210"/>
                    </a:cubicBezTo>
                    <a:cubicBezTo>
                      <a:pt x="1" y="211"/>
                      <a:pt x="1" y="211"/>
                      <a:pt x="1" y="212"/>
                    </a:cubicBezTo>
                    <a:cubicBezTo>
                      <a:pt x="1" y="213"/>
                      <a:pt x="2" y="213"/>
                      <a:pt x="2" y="214"/>
                    </a:cubicBezTo>
                    <a:cubicBezTo>
                      <a:pt x="2" y="214"/>
                      <a:pt x="3" y="215"/>
                      <a:pt x="3" y="215"/>
                    </a:cubicBezTo>
                    <a:cubicBezTo>
                      <a:pt x="3" y="216"/>
                      <a:pt x="4" y="216"/>
                      <a:pt x="4" y="216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7"/>
                      <a:pt x="5" y="218"/>
                      <a:pt x="6" y="218"/>
                    </a:cubicBezTo>
                    <a:cubicBezTo>
                      <a:pt x="7" y="219"/>
                      <a:pt x="7" y="219"/>
                      <a:pt x="7" y="219"/>
                    </a:cubicBezTo>
                    <a:cubicBezTo>
                      <a:pt x="243" y="356"/>
                      <a:pt x="243" y="356"/>
                      <a:pt x="243" y="356"/>
                    </a:cubicBezTo>
                    <a:cubicBezTo>
                      <a:pt x="244" y="356"/>
                      <a:pt x="244" y="356"/>
                      <a:pt x="244" y="356"/>
                    </a:cubicBezTo>
                    <a:cubicBezTo>
                      <a:pt x="259" y="364"/>
                      <a:pt x="259" y="364"/>
                      <a:pt x="259" y="364"/>
                    </a:cubicBezTo>
                    <a:cubicBezTo>
                      <a:pt x="264" y="367"/>
                      <a:pt x="270" y="369"/>
                      <a:pt x="276" y="369"/>
                    </a:cubicBezTo>
                  </a:path>
                </a:pathLst>
              </a:custGeom>
              <a:solidFill>
                <a:srgbClr val="4C6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i$ḷïḋé">
                <a:extLst>
                  <a:ext uri="{FF2B5EF4-FFF2-40B4-BE49-F238E27FC236}">
                    <a16:creationId xmlns:a16="http://schemas.microsoft.com/office/drawing/2014/main" id="{9B6A55E8-71CA-2B66-9A01-16CD4BEE9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288" y="3498850"/>
                <a:ext cx="3279775" cy="1285875"/>
              </a:xfrm>
              <a:custGeom>
                <a:avLst/>
                <a:gdLst>
                  <a:gd name="T0" fmla="*/ 0 w 651"/>
                  <a:gd name="T1" fmla="*/ 103 h 255"/>
                  <a:gd name="T2" fmla="*/ 256 w 651"/>
                  <a:gd name="T3" fmla="*/ 251 h 255"/>
                  <a:gd name="T4" fmla="*/ 276 w 651"/>
                  <a:gd name="T5" fmla="*/ 251 h 255"/>
                  <a:gd name="T6" fmla="*/ 646 w 651"/>
                  <a:gd name="T7" fmla="*/ 38 h 255"/>
                  <a:gd name="T8" fmla="*/ 651 w 651"/>
                  <a:gd name="T9" fmla="*/ 29 h 255"/>
                  <a:gd name="T10" fmla="*/ 651 w 651"/>
                  <a:gd name="T11" fmla="*/ 0 h 255"/>
                  <a:gd name="T12" fmla="*/ 266 w 651"/>
                  <a:gd name="T13" fmla="*/ 223 h 255"/>
                  <a:gd name="T14" fmla="*/ 0 w 651"/>
                  <a:gd name="T15" fmla="*/ 69 h 255"/>
                  <a:gd name="T16" fmla="*/ 0 w 651"/>
                  <a:gd name="T17" fmla="*/ 10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1" h="255">
                    <a:moveTo>
                      <a:pt x="0" y="103"/>
                    </a:moveTo>
                    <a:cubicBezTo>
                      <a:pt x="256" y="251"/>
                      <a:pt x="256" y="251"/>
                      <a:pt x="256" y="251"/>
                    </a:cubicBezTo>
                    <a:cubicBezTo>
                      <a:pt x="262" y="255"/>
                      <a:pt x="270" y="255"/>
                      <a:pt x="276" y="251"/>
                    </a:cubicBezTo>
                    <a:cubicBezTo>
                      <a:pt x="646" y="38"/>
                      <a:pt x="646" y="38"/>
                      <a:pt x="646" y="38"/>
                    </a:cubicBezTo>
                    <a:cubicBezTo>
                      <a:pt x="649" y="36"/>
                      <a:pt x="651" y="33"/>
                      <a:pt x="651" y="29"/>
                    </a:cubicBezTo>
                    <a:cubicBezTo>
                      <a:pt x="651" y="0"/>
                      <a:pt x="651" y="0"/>
                      <a:pt x="651" y="0"/>
                    </a:cubicBezTo>
                    <a:cubicBezTo>
                      <a:pt x="266" y="223"/>
                      <a:pt x="266" y="223"/>
                      <a:pt x="266" y="223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103"/>
                      <a:pt x="0" y="103"/>
                      <a:pt x="0" y="10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ï$ļïďè">
                <a:extLst>
                  <a:ext uri="{FF2B5EF4-FFF2-40B4-BE49-F238E27FC236}">
                    <a16:creationId xmlns:a16="http://schemas.microsoft.com/office/drawing/2014/main" id="{4D670D2D-108B-0019-C6DB-13A988AF0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498850"/>
                <a:ext cx="1939925" cy="1281113"/>
              </a:xfrm>
              <a:custGeom>
                <a:avLst/>
                <a:gdLst>
                  <a:gd name="T0" fmla="*/ 10 w 385"/>
                  <a:gd name="T1" fmla="*/ 251 h 254"/>
                  <a:gd name="T2" fmla="*/ 380 w 385"/>
                  <a:gd name="T3" fmla="*/ 38 h 254"/>
                  <a:gd name="T4" fmla="*/ 385 w 385"/>
                  <a:gd name="T5" fmla="*/ 29 h 254"/>
                  <a:gd name="T6" fmla="*/ 385 w 385"/>
                  <a:gd name="T7" fmla="*/ 0 h 254"/>
                  <a:gd name="T8" fmla="*/ 0 w 385"/>
                  <a:gd name="T9" fmla="*/ 223 h 254"/>
                  <a:gd name="T10" fmla="*/ 0 w 385"/>
                  <a:gd name="T11" fmla="*/ 254 h 254"/>
                  <a:gd name="T12" fmla="*/ 10 w 385"/>
                  <a:gd name="T13" fmla="*/ 2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5" h="254">
                    <a:moveTo>
                      <a:pt x="10" y="251"/>
                    </a:moveTo>
                    <a:cubicBezTo>
                      <a:pt x="380" y="38"/>
                      <a:pt x="380" y="38"/>
                      <a:pt x="380" y="38"/>
                    </a:cubicBezTo>
                    <a:cubicBezTo>
                      <a:pt x="383" y="36"/>
                      <a:pt x="385" y="33"/>
                      <a:pt x="385" y="29"/>
                    </a:cubicBezTo>
                    <a:cubicBezTo>
                      <a:pt x="385" y="0"/>
                      <a:pt x="385" y="0"/>
                      <a:pt x="385" y="0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3" y="254"/>
                      <a:pt x="7" y="253"/>
                      <a:pt x="10" y="251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ísļidê">
                <a:extLst>
                  <a:ext uri="{FF2B5EF4-FFF2-40B4-BE49-F238E27FC236}">
                    <a16:creationId xmlns:a16="http://schemas.microsoft.com/office/drawing/2014/main" id="{FD040D3D-4F11-2ED4-0E51-646984BB2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238" y="3857625"/>
                <a:ext cx="39687" cy="201613"/>
              </a:xfrm>
              <a:custGeom>
                <a:avLst/>
                <a:gdLst>
                  <a:gd name="T0" fmla="*/ 0 w 8"/>
                  <a:gd name="T1" fmla="*/ 5 h 40"/>
                  <a:gd name="T2" fmla="*/ 0 w 8"/>
                  <a:gd name="T3" fmla="*/ 31 h 40"/>
                  <a:gd name="T4" fmla="*/ 4 w 8"/>
                  <a:gd name="T5" fmla="*/ 39 h 40"/>
                  <a:gd name="T6" fmla="*/ 8 w 8"/>
                  <a:gd name="T7" fmla="*/ 35 h 40"/>
                  <a:gd name="T8" fmla="*/ 8 w 8"/>
                  <a:gd name="T9" fmla="*/ 10 h 40"/>
                  <a:gd name="T10" fmla="*/ 4 w 8"/>
                  <a:gd name="T11" fmla="*/ 2 h 40"/>
                  <a:gd name="T12" fmla="*/ 0 w 8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0">
                    <a:moveTo>
                      <a:pt x="0" y="5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2" y="38"/>
                      <a:pt x="4" y="39"/>
                    </a:cubicBezTo>
                    <a:cubicBezTo>
                      <a:pt x="6" y="40"/>
                      <a:pt x="8" y="39"/>
                      <a:pt x="8" y="35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7"/>
                      <a:pt x="6" y="3"/>
                      <a:pt x="4" y="2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íśľîďe">
                <a:extLst>
                  <a:ext uri="{FF2B5EF4-FFF2-40B4-BE49-F238E27FC236}">
                    <a16:creationId xmlns:a16="http://schemas.microsoft.com/office/drawing/2014/main" id="{5B39C98D-040E-87BE-4DBC-32D50C86B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394075"/>
                <a:ext cx="1995487" cy="1249363"/>
              </a:xfrm>
              <a:custGeom>
                <a:avLst/>
                <a:gdLst>
                  <a:gd name="T0" fmla="*/ 25 w 396"/>
                  <a:gd name="T1" fmla="*/ 239 h 248"/>
                  <a:gd name="T2" fmla="*/ 32 w 396"/>
                  <a:gd name="T3" fmla="*/ 235 h 248"/>
                  <a:gd name="T4" fmla="*/ 32 w 396"/>
                  <a:gd name="T5" fmla="*/ 234 h 248"/>
                  <a:gd name="T6" fmla="*/ 244 w 396"/>
                  <a:gd name="T7" fmla="*/ 113 h 248"/>
                  <a:gd name="T8" fmla="*/ 387 w 396"/>
                  <a:gd name="T9" fmla="*/ 30 h 248"/>
                  <a:gd name="T10" fmla="*/ 396 w 396"/>
                  <a:gd name="T11" fmla="*/ 15 h 248"/>
                  <a:gd name="T12" fmla="*/ 396 w 396"/>
                  <a:gd name="T13" fmla="*/ 0 h 248"/>
                  <a:gd name="T14" fmla="*/ 387 w 396"/>
                  <a:gd name="T15" fmla="*/ 11 h 248"/>
                  <a:gd name="T16" fmla="*/ 227 w 396"/>
                  <a:gd name="T17" fmla="*/ 103 h 248"/>
                  <a:gd name="T18" fmla="*/ 33 w 396"/>
                  <a:gd name="T19" fmla="*/ 216 h 248"/>
                  <a:gd name="T20" fmla="*/ 17 w 396"/>
                  <a:gd name="T21" fmla="*/ 224 h 248"/>
                  <a:gd name="T22" fmla="*/ 0 w 396"/>
                  <a:gd name="T23" fmla="*/ 229 h 248"/>
                  <a:gd name="T24" fmla="*/ 0 w 396"/>
                  <a:gd name="T25" fmla="*/ 248 h 248"/>
                  <a:gd name="T26" fmla="*/ 16 w 396"/>
                  <a:gd name="T27" fmla="*/ 244 h 248"/>
                  <a:gd name="T28" fmla="*/ 23 w 396"/>
                  <a:gd name="T29" fmla="*/ 240 h 248"/>
                  <a:gd name="T30" fmla="*/ 25 w 396"/>
                  <a:gd name="T31" fmla="*/ 239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6" h="248">
                    <a:moveTo>
                      <a:pt x="25" y="239"/>
                    </a:moveTo>
                    <a:cubicBezTo>
                      <a:pt x="28" y="237"/>
                      <a:pt x="31" y="236"/>
                      <a:pt x="32" y="235"/>
                    </a:cubicBezTo>
                    <a:cubicBezTo>
                      <a:pt x="32" y="234"/>
                      <a:pt x="32" y="234"/>
                      <a:pt x="32" y="234"/>
                    </a:cubicBezTo>
                    <a:cubicBezTo>
                      <a:pt x="244" y="113"/>
                      <a:pt x="244" y="113"/>
                      <a:pt x="244" y="113"/>
                    </a:cubicBezTo>
                    <a:cubicBezTo>
                      <a:pt x="387" y="30"/>
                      <a:pt x="387" y="30"/>
                      <a:pt x="387" y="30"/>
                    </a:cubicBezTo>
                    <a:cubicBezTo>
                      <a:pt x="392" y="27"/>
                      <a:pt x="396" y="20"/>
                      <a:pt x="396" y="15"/>
                    </a:cubicBezTo>
                    <a:cubicBezTo>
                      <a:pt x="396" y="13"/>
                      <a:pt x="396" y="0"/>
                      <a:pt x="396" y="0"/>
                    </a:cubicBezTo>
                    <a:cubicBezTo>
                      <a:pt x="396" y="6"/>
                      <a:pt x="390" y="9"/>
                      <a:pt x="387" y="11"/>
                    </a:cubicBezTo>
                    <a:cubicBezTo>
                      <a:pt x="227" y="103"/>
                      <a:pt x="227" y="103"/>
                      <a:pt x="227" y="103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7" y="224"/>
                      <a:pt x="17" y="224"/>
                      <a:pt x="17" y="224"/>
                    </a:cubicBezTo>
                    <a:cubicBezTo>
                      <a:pt x="13" y="227"/>
                      <a:pt x="6" y="229"/>
                      <a:pt x="0" y="229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6" y="248"/>
                      <a:pt x="12" y="246"/>
                      <a:pt x="16" y="244"/>
                    </a:cubicBezTo>
                    <a:cubicBezTo>
                      <a:pt x="19" y="243"/>
                      <a:pt x="21" y="241"/>
                      <a:pt x="23" y="240"/>
                    </a:cubicBezTo>
                    <a:lnTo>
                      <a:pt x="25" y="239"/>
                    </a:lnTo>
                    <a:close/>
                  </a:path>
                </a:pathLst>
              </a:custGeom>
              <a:solidFill>
                <a:srgbClr val="6F8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ísḷíḑê">
                <a:extLst>
                  <a:ext uri="{FF2B5EF4-FFF2-40B4-BE49-F238E27FC236}">
                    <a16:creationId xmlns:a16="http://schemas.microsoft.com/office/drawing/2014/main" id="{2F2DAE16-13D8-DC85-32D6-42A40250C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2590800"/>
                <a:ext cx="3454400" cy="1957388"/>
              </a:xfrm>
              <a:custGeom>
                <a:avLst/>
                <a:gdLst>
                  <a:gd name="T0" fmla="*/ 677 w 686"/>
                  <a:gd name="T1" fmla="*/ 169 h 388"/>
                  <a:gd name="T2" fmla="*/ 630 w 686"/>
                  <a:gd name="T3" fmla="*/ 196 h 388"/>
                  <a:gd name="T4" fmla="*/ 320 w 686"/>
                  <a:gd name="T5" fmla="*/ 375 h 388"/>
                  <a:gd name="T6" fmla="*/ 305 w 686"/>
                  <a:gd name="T7" fmla="*/ 383 h 388"/>
                  <a:gd name="T8" fmla="*/ 288 w 686"/>
                  <a:gd name="T9" fmla="*/ 388 h 388"/>
                  <a:gd name="T10" fmla="*/ 271 w 686"/>
                  <a:gd name="T11" fmla="*/ 383 h 388"/>
                  <a:gd name="T12" fmla="*/ 256 w 686"/>
                  <a:gd name="T13" fmla="*/ 375 h 388"/>
                  <a:gd name="T14" fmla="*/ 255 w 686"/>
                  <a:gd name="T15" fmla="*/ 375 h 388"/>
                  <a:gd name="T16" fmla="*/ 71 w 686"/>
                  <a:gd name="T17" fmla="*/ 268 h 388"/>
                  <a:gd name="T18" fmla="*/ 23 w 686"/>
                  <a:gd name="T19" fmla="*/ 240 h 388"/>
                  <a:gd name="T20" fmla="*/ 13 w 686"/>
                  <a:gd name="T21" fmla="*/ 235 h 388"/>
                  <a:gd name="T22" fmla="*/ 9 w 686"/>
                  <a:gd name="T23" fmla="*/ 233 h 388"/>
                  <a:gd name="T24" fmla="*/ 7 w 686"/>
                  <a:gd name="T25" fmla="*/ 232 h 388"/>
                  <a:gd name="T26" fmla="*/ 5 w 686"/>
                  <a:gd name="T27" fmla="*/ 232 h 388"/>
                  <a:gd name="T28" fmla="*/ 4 w 686"/>
                  <a:gd name="T29" fmla="*/ 232 h 388"/>
                  <a:gd name="T30" fmla="*/ 3 w 686"/>
                  <a:gd name="T31" fmla="*/ 233 h 388"/>
                  <a:gd name="T32" fmla="*/ 2 w 686"/>
                  <a:gd name="T33" fmla="*/ 233 h 388"/>
                  <a:gd name="T34" fmla="*/ 1 w 686"/>
                  <a:gd name="T35" fmla="*/ 233 h 388"/>
                  <a:gd name="T36" fmla="*/ 0 w 686"/>
                  <a:gd name="T37" fmla="*/ 234 h 388"/>
                  <a:gd name="T38" fmla="*/ 395 w 686"/>
                  <a:gd name="T39" fmla="*/ 6 h 388"/>
                  <a:gd name="T40" fmla="*/ 429 w 686"/>
                  <a:gd name="T41" fmla="*/ 6 h 388"/>
                  <a:gd name="T42" fmla="*/ 677 w 686"/>
                  <a:gd name="T43" fmla="*/ 149 h 388"/>
                  <a:gd name="T44" fmla="*/ 677 w 686"/>
                  <a:gd name="T45" fmla="*/ 169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6" h="388">
                    <a:moveTo>
                      <a:pt x="677" y="169"/>
                    </a:moveTo>
                    <a:cubicBezTo>
                      <a:pt x="630" y="196"/>
                      <a:pt x="630" y="196"/>
                      <a:pt x="630" y="196"/>
                    </a:cubicBezTo>
                    <a:cubicBezTo>
                      <a:pt x="320" y="375"/>
                      <a:pt x="320" y="375"/>
                      <a:pt x="320" y="375"/>
                    </a:cubicBezTo>
                    <a:cubicBezTo>
                      <a:pt x="305" y="383"/>
                      <a:pt x="305" y="383"/>
                      <a:pt x="305" y="383"/>
                    </a:cubicBezTo>
                    <a:cubicBezTo>
                      <a:pt x="301" y="386"/>
                      <a:pt x="294" y="388"/>
                      <a:pt x="288" y="388"/>
                    </a:cubicBezTo>
                    <a:cubicBezTo>
                      <a:pt x="281" y="388"/>
                      <a:pt x="276" y="386"/>
                      <a:pt x="271" y="383"/>
                    </a:cubicBezTo>
                    <a:cubicBezTo>
                      <a:pt x="256" y="375"/>
                      <a:pt x="256" y="375"/>
                      <a:pt x="256" y="375"/>
                    </a:cubicBezTo>
                    <a:cubicBezTo>
                      <a:pt x="255" y="375"/>
                      <a:pt x="255" y="375"/>
                      <a:pt x="255" y="375"/>
                    </a:cubicBezTo>
                    <a:cubicBezTo>
                      <a:pt x="71" y="268"/>
                      <a:pt x="71" y="268"/>
                      <a:pt x="71" y="268"/>
                    </a:cubicBezTo>
                    <a:cubicBezTo>
                      <a:pt x="23" y="240"/>
                      <a:pt x="23" y="240"/>
                      <a:pt x="23" y="240"/>
                    </a:cubicBezTo>
                    <a:cubicBezTo>
                      <a:pt x="13" y="235"/>
                      <a:pt x="13" y="235"/>
                      <a:pt x="13" y="235"/>
                    </a:cubicBezTo>
                    <a:cubicBezTo>
                      <a:pt x="12" y="234"/>
                      <a:pt x="10" y="233"/>
                      <a:pt x="9" y="233"/>
                    </a:cubicBezTo>
                    <a:cubicBezTo>
                      <a:pt x="8" y="233"/>
                      <a:pt x="8" y="233"/>
                      <a:pt x="7" y="232"/>
                    </a:cubicBezTo>
                    <a:cubicBezTo>
                      <a:pt x="6" y="232"/>
                      <a:pt x="6" y="232"/>
                      <a:pt x="5" y="232"/>
                    </a:cubicBezTo>
                    <a:cubicBezTo>
                      <a:pt x="5" y="232"/>
                      <a:pt x="4" y="232"/>
                      <a:pt x="4" y="232"/>
                    </a:cubicBezTo>
                    <a:cubicBezTo>
                      <a:pt x="4" y="232"/>
                      <a:pt x="3" y="232"/>
                      <a:pt x="3" y="233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395" y="6"/>
                      <a:pt x="395" y="6"/>
                      <a:pt x="395" y="6"/>
                    </a:cubicBezTo>
                    <a:cubicBezTo>
                      <a:pt x="404" y="0"/>
                      <a:pt x="420" y="0"/>
                      <a:pt x="429" y="6"/>
                    </a:cubicBezTo>
                    <a:cubicBezTo>
                      <a:pt x="677" y="149"/>
                      <a:pt x="677" y="149"/>
                      <a:pt x="677" y="149"/>
                    </a:cubicBezTo>
                    <a:cubicBezTo>
                      <a:pt x="686" y="154"/>
                      <a:pt x="686" y="163"/>
                      <a:pt x="677" y="169"/>
                    </a:cubicBezTo>
                  </a:path>
                </a:pathLst>
              </a:custGeom>
              <a:solidFill>
                <a:srgbClr val="AAC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íśļiḍé">
                <a:extLst>
                  <a:ext uri="{FF2B5EF4-FFF2-40B4-BE49-F238E27FC236}">
                    <a16:creationId xmlns:a16="http://schemas.microsoft.com/office/drawing/2014/main" id="{7E473AED-8867-38B9-A5ED-A93586204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5813" y="3387725"/>
                <a:ext cx="2901950" cy="1074738"/>
              </a:xfrm>
              <a:custGeom>
                <a:avLst/>
                <a:gdLst>
                  <a:gd name="T0" fmla="*/ 548 w 576"/>
                  <a:gd name="T1" fmla="*/ 0 h 213"/>
                  <a:gd name="T2" fmla="*/ 271 w 576"/>
                  <a:gd name="T3" fmla="*/ 160 h 213"/>
                  <a:gd name="T4" fmla="*/ 256 w 576"/>
                  <a:gd name="T5" fmla="*/ 169 h 213"/>
                  <a:gd name="T6" fmla="*/ 239 w 576"/>
                  <a:gd name="T7" fmla="*/ 173 h 213"/>
                  <a:gd name="T8" fmla="*/ 239 w 576"/>
                  <a:gd name="T9" fmla="*/ 173 h 213"/>
                  <a:gd name="T10" fmla="*/ 222 w 576"/>
                  <a:gd name="T11" fmla="*/ 169 h 213"/>
                  <a:gd name="T12" fmla="*/ 206 w 576"/>
                  <a:gd name="T13" fmla="*/ 160 h 213"/>
                  <a:gd name="T14" fmla="*/ 206 w 576"/>
                  <a:gd name="T15" fmla="*/ 160 h 213"/>
                  <a:gd name="T16" fmla="*/ 28 w 576"/>
                  <a:gd name="T17" fmla="*/ 57 h 213"/>
                  <a:gd name="T18" fmla="*/ 6 w 576"/>
                  <a:gd name="T19" fmla="*/ 70 h 213"/>
                  <a:gd name="T20" fmla="*/ 6 w 576"/>
                  <a:gd name="T21" fmla="*/ 82 h 213"/>
                  <a:gd name="T22" fmla="*/ 227 w 576"/>
                  <a:gd name="T23" fmla="*/ 210 h 213"/>
                  <a:gd name="T24" fmla="*/ 238 w 576"/>
                  <a:gd name="T25" fmla="*/ 213 h 213"/>
                  <a:gd name="T26" fmla="*/ 248 w 576"/>
                  <a:gd name="T27" fmla="*/ 210 h 213"/>
                  <a:gd name="T28" fmla="*/ 570 w 576"/>
                  <a:gd name="T29" fmla="*/ 24 h 213"/>
                  <a:gd name="T30" fmla="*/ 570 w 576"/>
                  <a:gd name="T31" fmla="*/ 12 h 213"/>
                  <a:gd name="T32" fmla="*/ 548 w 576"/>
                  <a:gd name="T3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76" h="213">
                    <a:moveTo>
                      <a:pt x="548" y="0"/>
                    </a:moveTo>
                    <a:cubicBezTo>
                      <a:pt x="271" y="160"/>
                      <a:pt x="271" y="160"/>
                      <a:pt x="271" y="160"/>
                    </a:cubicBezTo>
                    <a:cubicBezTo>
                      <a:pt x="256" y="169"/>
                      <a:pt x="256" y="169"/>
                      <a:pt x="256" y="169"/>
                    </a:cubicBezTo>
                    <a:cubicBezTo>
                      <a:pt x="251" y="172"/>
                      <a:pt x="245" y="173"/>
                      <a:pt x="239" y="173"/>
                    </a:cubicBezTo>
                    <a:cubicBezTo>
                      <a:pt x="239" y="173"/>
                      <a:pt x="239" y="173"/>
                      <a:pt x="239" y="173"/>
                    </a:cubicBezTo>
                    <a:cubicBezTo>
                      <a:pt x="232" y="173"/>
                      <a:pt x="227" y="172"/>
                      <a:pt x="222" y="169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06" y="160"/>
                      <a:pt x="206" y="160"/>
                      <a:pt x="206" y="160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0" y="73"/>
                      <a:pt x="0" y="78"/>
                      <a:pt x="6" y="82"/>
                    </a:cubicBezTo>
                    <a:cubicBezTo>
                      <a:pt x="227" y="210"/>
                      <a:pt x="227" y="210"/>
                      <a:pt x="227" y="210"/>
                    </a:cubicBezTo>
                    <a:cubicBezTo>
                      <a:pt x="230" y="212"/>
                      <a:pt x="234" y="213"/>
                      <a:pt x="238" y="213"/>
                    </a:cubicBezTo>
                    <a:cubicBezTo>
                      <a:pt x="241" y="213"/>
                      <a:pt x="245" y="212"/>
                      <a:pt x="248" y="210"/>
                    </a:cubicBezTo>
                    <a:cubicBezTo>
                      <a:pt x="570" y="24"/>
                      <a:pt x="570" y="24"/>
                      <a:pt x="570" y="24"/>
                    </a:cubicBezTo>
                    <a:cubicBezTo>
                      <a:pt x="576" y="21"/>
                      <a:pt x="576" y="16"/>
                      <a:pt x="570" y="12"/>
                    </a:cubicBezTo>
                    <a:cubicBezTo>
                      <a:pt x="548" y="0"/>
                      <a:pt x="548" y="0"/>
                      <a:pt x="548" y="0"/>
                    </a:cubicBezTo>
                  </a:path>
                </a:pathLst>
              </a:custGeom>
              <a:solidFill>
                <a:srgbClr val="81A4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i$liďê">
                <a:extLst>
                  <a:ext uri="{FF2B5EF4-FFF2-40B4-BE49-F238E27FC236}">
                    <a16:creationId xmlns:a16="http://schemas.microsoft.com/office/drawing/2014/main" id="{C7BD9B4D-6744-87D9-047C-44CD6B095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113" y="3760787"/>
                <a:ext cx="1470025" cy="1165225"/>
              </a:xfrm>
              <a:custGeom>
                <a:avLst/>
                <a:gdLst>
                  <a:gd name="T0" fmla="*/ 16 w 292"/>
                  <a:gd name="T1" fmla="*/ 29 h 231"/>
                  <a:gd name="T2" fmla="*/ 16 w 292"/>
                  <a:gd name="T3" fmla="*/ 50 h 231"/>
                  <a:gd name="T4" fmla="*/ 16 w 292"/>
                  <a:gd name="T5" fmla="*/ 51 h 231"/>
                  <a:gd name="T6" fmla="*/ 16 w 292"/>
                  <a:gd name="T7" fmla="*/ 51 h 231"/>
                  <a:gd name="T8" fmla="*/ 16 w 292"/>
                  <a:gd name="T9" fmla="*/ 52 h 231"/>
                  <a:gd name="T10" fmla="*/ 16 w 292"/>
                  <a:gd name="T11" fmla="*/ 53 h 231"/>
                  <a:gd name="T12" fmla="*/ 17 w 292"/>
                  <a:gd name="T13" fmla="*/ 55 h 231"/>
                  <a:gd name="T14" fmla="*/ 18 w 292"/>
                  <a:gd name="T15" fmla="*/ 57 h 231"/>
                  <a:gd name="T16" fmla="*/ 19 w 292"/>
                  <a:gd name="T17" fmla="*/ 58 h 231"/>
                  <a:gd name="T18" fmla="*/ 20 w 292"/>
                  <a:gd name="T19" fmla="*/ 59 h 231"/>
                  <a:gd name="T20" fmla="*/ 21 w 292"/>
                  <a:gd name="T21" fmla="*/ 60 h 231"/>
                  <a:gd name="T22" fmla="*/ 22 w 292"/>
                  <a:gd name="T23" fmla="*/ 61 h 231"/>
                  <a:gd name="T24" fmla="*/ 23 w 292"/>
                  <a:gd name="T25" fmla="*/ 62 h 231"/>
                  <a:gd name="T26" fmla="*/ 259 w 292"/>
                  <a:gd name="T27" fmla="*/ 199 h 231"/>
                  <a:gd name="T28" fmla="*/ 259 w 292"/>
                  <a:gd name="T29" fmla="*/ 199 h 231"/>
                  <a:gd name="T30" fmla="*/ 275 w 292"/>
                  <a:gd name="T31" fmla="*/ 207 h 231"/>
                  <a:gd name="T32" fmla="*/ 292 w 292"/>
                  <a:gd name="T33" fmla="*/ 212 h 231"/>
                  <a:gd name="T34" fmla="*/ 292 w 292"/>
                  <a:gd name="T35" fmla="*/ 231 h 231"/>
                  <a:gd name="T36" fmla="*/ 276 w 292"/>
                  <a:gd name="T37" fmla="*/ 227 h 231"/>
                  <a:gd name="T38" fmla="*/ 269 w 292"/>
                  <a:gd name="T39" fmla="*/ 223 h 231"/>
                  <a:gd name="T40" fmla="*/ 267 w 292"/>
                  <a:gd name="T41" fmla="*/ 221 h 231"/>
                  <a:gd name="T42" fmla="*/ 263 w 292"/>
                  <a:gd name="T43" fmla="*/ 220 h 231"/>
                  <a:gd name="T44" fmla="*/ 262 w 292"/>
                  <a:gd name="T45" fmla="*/ 219 h 231"/>
                  <a:gd name="T46" fmla="*/ 261 w 292"/>
                  <a:gd name="T47" fmla="*/ 218 h 231"/>
                  <a:gd name="T48" fmla="*/ 260 w 292"/>
                  <a:gd name="T49" fmla="*/ 218 h 231"/>
                  <a:gd name="T50" fmla="*/ 259 w 292"/>
                  <a:gd name="T51" fmla="*/ 217 h 231"/>
                  <a:gd name="T52" fmla="*/ 17 w 292"/>
                  <a:gd name="T53" fmla="*/ 77 h 231"/>
                  <a:gd name="T54" fmla="*/ 0 w 292"/>
                  <a:gd name="T55" fmla="*/ 47 h 231"/>
                  <a:gd name="T56" fmla="*/ 0 w 292"/>
                  <a:gd name="T57" fmla="*/ 13 h 231"/>
                  <a:gd name="T58" fmla="*/ 4 w 292"/>
                  <a:gd name="T59" fmla="*/ 2 h 231"/>
                  <a:gd name="T60" fmla="*/ 4 w 292"/>
                  <a:gd name="T61" fmla="*/ 2 h 231"/>
                  <a:gd name="T62" fmla="*/ 5 w 292"/>
                  <a:gd name="T63" fmla="*/ 1 h 231"/>
                  <a:gd name="T64" fmla="*/ 5 w 292"/>
                  <a:gd name="T65" fmla="*/ 1 h 231"/>
                  <a:gd name="T66" fmla="*/ 6 w 292"/>
                  <a:gd name="T67" fmla="*/ 1 h 231"/>
                  <a:gd name="T68" fmla="*/ 7 w 292"/>
                  <a:gd name="T69" fmla="*/ 1 h 231"/>
                  <a:gd name="T70" fmla="*/ 8 w 292"/>
                  <a:gd name="T71" fmla="*/ 0 h 231"/>
                  <a:gd name="T72" fmla="*/ 9 w 292"/>
                  <a:gd name="T73" fmla="*/ 0 h 231"/>
                  <a:gd name="T74" fmla="*/ 11 w 292"/>
                  <a:gd name="T75" fmla="*/ 0 h 231"/>
                  <a:gd name="T76" fmla="*/ 13 w 292"/>
                  <a:gd name="T77" fmla="*/ 1 h 231"/>
                  <a:gd name="T78" fmla="*/ 17 w 292"/>
                  <a:gd name="T79" fmla="*/ 3 h 231"/>
                  <a:gd name="T80" fmla="*/ 27 w 292"/>
                  <a:gd name="T81" fmla="*/ 8 h 231"/>
                  <a:gd name="T82" fmla="*/ 75 w 292"/>
                  <a:gd name="T83" fmla="*/ 36 h 231"/>
                  <a:gd name="T84" fmla="*/ 259 w 292"/>
                  <a:gd name="T85" fmla="*/ 143 h 231"/>
                  <a:gd name="T86" fmla="*/ 260 w 292"/>
                  <a:gd name="T87" fmla="*/ 143 h 231"/>
                  <a:gd name="T88" fmla="*/ 275 w 292"/>
                  <a:gd name="T89" fmla="*/ 151 h 231"/>
                  <a:gd name="T90" fmla="*/ 275 w 292"/>
                  <a:gd name="T91" fmla="*/ 151 h 231"/>
                  <a:gd name="T92" fmla="*/ 292 w 292"/>
                  <a:gd name="T93" fmla="*/ 156 h 231"/>
                  <a:gd name="T94" fmla="*/ 292 w 292"/>
                  <a:gd name="T95" fmla="*/ 175 h 231"/>
                  <a:gd name="T96" fmla="*/ 276 w 292"/>
                  <a:gd name="T97" fmla="*/ 171 h 231"/>
                  <a:gd name="T98" fmla="*/ 269 w 292"/>
                  <a:gd name="T99" fmla="*/ 167 h 231"/>
                  <a:gd name="T100" fmla="*/ 267 w 292"/>
                  <a:gd name="T101" fmla="*/ 166 h 231"/>
                  <a:gd name="T102" fmla="*/ 260 w 292"/>
                  <a:gd name="T103" fmla="*/ 162 h 231"/>
                  <a:gd name="T104" fmla="*/ 260 w 292"/>
                  <a:gd name="T105" fmla="*/ 161 h 231"/>
                  <a:gd name="T106" fmla="*/ 259 w 292"/>
                  <a:gd name="T107" fmla="*/ 161 h 231"/>
                  <a:gd name="T108" fmla="*/ 59 w 292"/>
                  <a:gd name="T109" fmla="*/ 45 h 231"/>
                  <a:gd name="T110" fmla="*/ 23 w 292"/>
                  <a:gd name="T111" fmla="*/ 25 h 231"/>
                  <a:gd name="T112" fmla="*/ 16 w 292"/>
                  <a:gd name="T113" fmla="*/ 2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" h="231">
                    <a:moveTo>
                      <a:pt x="16" y="29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7" y="54"/>
                      <a:pt x="17" y="54"/>
                      <a:pt x="17" y="55"/>
                    </a:cubicBezTo>
                    <a:cubicBezTo>
                      <a:pt x="17" y="56"/>
                      <a:pt x="18" y="56"/>
                      <a:pt x="18" y="57"/>
                    </a:cubicBezTo>
                    <a:cubicBezTo>
                      <a:pt x="18" y="57"/>
                      <a:pt x="19" y="58"/>
                      <a:pt x="19" y="58"/>
                    </a:cubicBezTo>
                    <a:cubicBezTo>
                      <a:pt x="19" y="59"/>
                      <a:pt x="20" y="59"/>
                      <a:pt x="20" y="59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0"/>
                      <a:pt x="21" y="61"/>
                      <a:pt x="22" y="61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59" y="199"/>
                      <a:pt x="259" y="199"/>
                      <a:pt x="259" y="199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9" y="210"/>
                      <a:pt x="286" y="212"/>
                      <a:pt x="292" y="212"/>
                    </a:cubicBezTo>
                    <a:cubicBezTo>
                      <a:pt x="292" y="231"/>
                      <a:pt x="292" y="231"/>
                      <a:pt x="292" y="231"/>
                    </a:cubicBezTo>
                    <a:cubicBezTo>
                      <a:pt x="286" y="231"/>
                      <a:pt x="280" y="229"/>
                      <a:pt x="276" y="227"/>
                    </a:cubicBezTo>
                    <a:cubicBezTo>
                      <a:pt x="273" y="225"/>
                      <a:pt x="271" y="224"/>
                      <a:pt x="269" y="223"/>
                    </a:cubicBezTo>
                    <a:cubicBezTo>
                      <a:pt x="267" y="221"/>
                      <a:pt x="267" y="221"/>
                      <a:pt x="267" y="221"/>
                    </a:cubicBezTo>
                    <a:cubicBezTo>
                      <a:pt x="265" y="221"/>
                      <a:pt x="264" y="220"/>
                      <a:pt x="263" y="220"/>
                    </a:cubicBezTo>
                    <a:cubicBezTo>
                      <a:pt x="263" y="219"/>
                      <a:pt x="262" y="219"/>
                      <a:pt x="262" y="219"/>
                    </a:cubicBezTo>
                    <a:cubicBezTo>
                      <a:pt x="261" y="218"/>
                      <a:pt x="261" y="218"/>
                      <a:pt x="261" y="218"/>
                    </a:cubicBezTo>
                    <a:cubicBezTo>
                      <a:pt x="260" y="218"/>
                      <a:pt x="260" y="218"/>
                      <a:pt x="260" y="218"/>
                    </a:cubicBezTo>
                    <a:cubicBezTo>
                      <a:pt x="259" y="217"/>
                      <a:pt x="259" y="217"/>
                      <a:pt x="259" y="21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7" y="72"/>
                      <a:pt x="0" y="58"/>
                      <a:pt x="0" y="4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7"/>
                      <a:pt x="1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1"/>
                      <a:pt x="12" y="1"/>
                      <a:pt x="13" y="1"/>
                    </a:cubicBezTo>
                    <a:cubicBezTo>
                      <a:pt x="14" y="1"/>
                      <a:pt x="16" y="2"/>
                      <a:pt x="17" y="3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259" y="143"/>
                      <a:pt x="259" y="143"/>
                      <a:pt x="259" y="143"/>
                    </a:cubicBezTo>
                    <a:cubicBezTo>
                      <a:pt x="260" y="143"/>
                      <a:pt x="260" y="143"/>
                      <a:pt x="260" y="143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5" y="151"/>
                      <a:pt x="275" y="151"/>
                      <a:pt x="275" y="151"/>
                    </a:cubicBezTo>
                    <a:cubicBezTo>
                      <a:pt x="279" y="154"/>
                      <a:pt x="286" y="156"/>
                      <a:pt x="292" y="156"/>
                    </a:cubicBezTo>
                    <a:cubicBezTo>
                      <a:pt x="292" y="175"/>
                      <a:pt x="292" y="175"/>
                      <a:pt x="292" y="175"/>
                    </a:cubicBezTo>
                    <a:cubicBezTo>
                      <a:pt x="286" y="175"/>
                      <a:pt x="280" y="173"/>
                      <a:pt x="276" y="171"/>
                    </a:cubicBezTo>
                    <a:cubicBezTo>
                      <a:pt x="273" y="170"/>
                      <a:pt x="271" y="168"/>
                      <a:pt x="269" y="167"/>
                    </a:cubicBezTo>
                    <a:cubicBezTo>
                      <a:pt x="267" y="166"/>
                      <a:pt x="267" y="166"/>
                      <a:pt x="267" y="166"/>
                    </a:cubicBezTo>
                    <a:cubicBezTo>
                      <a:pt x="264" y="164"/>
                      <a:pt x="261" y="163"/>
                      <a:pt x="260" y="162"/>
                    </a:cubicBezTo>
                    <a:cubicBezTo>
                      <a:pt x="260" y="161"/>
                      <a:pt x="260" y="161"/>
                      <a:pt x="260" y="161"/>
                    </a:cubicBezTo>
                    <a:cubicBezTo>
                      <a:pt x="259" y="161"/>
                      <a:pt x="259" y="161"/>
                      <a:pt x="259" y="16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9" y="23"/>
                      <a:pt x="16" y="24"/>
                      <a:pt x="16" y="29"/>
                    </a:cubicBezTo>
                    <a:close/>
                  </a:path>
                </a:pathLst>
              </a:custGeom>
              <a:solidFill>
                <a:srgbClr val="7FA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işḻîḓé">
                <a:extLst>
                  <a:ext uri="{FF2B5EF4-FFF2-40B4-BE49-F238E27FC236}">
                    <a16:creationId xmlns:a16="http://schemas.microsoft.com/office/drawing/2014/main" id="{3D7A416A-EE3B-E62E-8888-BA2201608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3227387"/>
                <a:ext cx="327025" cy="377825"/>
              </a:xfrm>
              <a:custGeom>
                <a:avLst/>
                <a:gdLst>
                  <a:gd name="T0" fmla="*/ 0 w 206"/>
                  <a:gd name="T1" fmla="*/ 238 h 238"/>
                  <a:gd name="T2" fmla="*/ 206 w 206"/>
                  <a:gd name="T3" fmla="*/ 149 h 238"/>
                  <a:gd name="T4" fmla="*/ 54 w 206"/>
                  <a:gd name="T5" fmla="*/ 0 h 238"/>
                  <a:gd name="T6" fmla="*/ 0 w 206"/>
                  <a:gd name="T7" fmla="*/ 31 h 238"/>
                  <a:gd name="T8" fmla="*/ 0 w 206"/>
                  <a:gd name="T9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38">
                    <a:moveTo>
                      <a:pt x="0" y="238"/>
                    </a:moveTo>
                    <a:lnTo>
                      <a:pt x="206" y="149"/>
                    </a:lnTo>
                    <a:lnTo>
                      <a:pt x="54" y="0"/>
                    </a:lnTo>
                    <a:lnTo>
                      <a:pt x="0" y="31"/>
                    </a:lnTo>
                    <a:lnTo>
                      <a:pt x="0" y="238"/>
                    </a:lnTo>
                    <a:close/>
                  </a:path>
                </a:pathLst>
              </a:custGeom>
              <a:solidFill>
                <a:srgbClr val="8E2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ïṥľîḑè">
                <a:extLst>
                  <a:ext uri="{FF2B5EF4-FFF2-40B4-BE49-F238E27FC236}">
                    <a16:creationId xmlns:a16="http://schemas.microsoft.com/office/drawing/2014/main" id="{AF1A0B27-C3CE-08CC-447F-2D348BC9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3287712"/>
                <a:ext cx="1682750" cy="1068388"/>
              </a:xfrm>
              <a:custGeom>
                <a:avLst/>
                <a:gdLst>
                  <a:gd name="T0" fmla="*/ 325 w 334"/>
                  <a:gd name="T1" fmla="*/ 11 h 212"/>
                  <a:gd name="T2" fmla="*/ 32 w 334"/>
                  <a:gd name="T3" fmla="*/ 180 h 212"/>
                  <a:gd name="T4" fmla="*/ 17 w 334"/>
                  <a:gd name="T5" fmla="*/ 189 h 212"/>
                  <a:gd name="T6" fmla="*/ 0 w 334"/>
                  <a:gd name="T7" fmla="*/ 193 h 212"/>
                  <a:gd name="T8" fmla="*/ 0 w 334"/>
                  <a:gd name="T9" fmla="*/ 212 h 212"/>
                  <a:gd name="T10" fmla="*/ 16 w 334"/>
                  <a:gd name="T11" fmla="*/ 208 h 212"/>
                  <a:gd name="T12" fmla="*/ 23 w 334"/>
                  <a:gd name="T13" fmla="*/ 205 h 212"/>
                  <a:gd name="T14" fmla="*/ 25 w 334"/>
                  <a:gd name="T15" fmla="*/ 203 h 212"/>
                  <a:gd name="T16" fmla="*/ 29 w 334"/>
                  <a:gd name="T17" fmla="*/ 201 h 212"/>
                  <a:gd name="T18" fmla="*/ 30 w 334"/>
                  <a:gd name="T19" fmla="*/ 200 h 212"/>
                  <a:gd name="T20" fmla="*/ 31 w 334"/>
                  <a:gd name="T21" fmla="*/ 200 h 212"/>
                  <a:gd name="T22" fmla="*/ 32 w 334"/>
                  <a:gd name="T23" fmla="*/ 199 h 212"/>
                  <a:gd name="T24" fmla="*/ 32 w 334"/>
                  <a:gd name="T25" fmla="*/ 199 h 212"/>
                  <a:gd name="T26" fmla="*/ 325 w 334"/>
                  <a:gd name="T27" fmla="*/ 30 h 212"/>
                  <a:gd name="T28" fmla="*/ 334 w 334"/>
                  <a:gd name="T29" fmla="*/ 16 h 212"/>
                  <a:gd name="T30" fmla="*/ 334 w 334"/>
                  <a:gd name="T31" fmla="*/ 0 h 212"/>
                  <a:gd name="T32" fmla="*/ 325 w 334"/>
                  <a:gd name="T3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4" h="212">
                    <a:moveTo>
                      <a:pt x="325" y="11"/>
                    </a:move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9"/>
                      <a:pt x="17" y="189"/>
                      <a:pt x="17" y="189"/>
                    </a:cubicBezTo>
                    <a:cubicBezTo>
                      <a:pt x="12" y="192"/>
                      <a:pt x="6" y="193"/>
                      <a:pt x="0" y="193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1"/>
                      <a:pt x="16" y="208"/>
                    </a:cubicBezTo>
                    <a:cubicBezTo>
                      <a:pt x="18" y="207"/>
                      <a:pt x="21" y="206"/>
                      <a:pt x="23" y="205"/>
                    </a:cubicBezTo>
                    <a:cubicBezTo>
                      <a:pt x="25" y="203"/>
                      <a:pt x="25" y="203"/>
                      <a:pt x="25" y="203"/>
                    </a:cubicBezTo>
                    <a:cubicBezTo>
                      <a:pt x="27" y="202"/>
                      <a:pt x="28" y="202"/>
                      <a:pt x="29" y="201"/>
                    </a:cubicBezTo>
                    <a:cubicBezTo>
                      <a:pt x="29" y="201"/>
                      <a:pt x="30" y="200"/>
                      <a:pt x="30" y="200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" y="199"/>
                      <a:pt x="32" y="199"/>
                      <a:pt x="32" y="199"/>
                    </a:cubicBezTo>
                    <a:cubicBezTo>
                      <a:pt x="325" y="30"/>
                      <a:pt x="325" y="30"/>
                      <a:pt x="325" y="30"/>
                    </a:cubicBezTo>
                    <a:cubicBezTo>
                      <a:pt x="330" y="27"/>
                      <a:pt x="334" y="21"/>
                      <a:pt x="334" y="16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8" y="10"/>
                      <a:pt x="325" y="11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íṥľîḍe">
                <a:extLst>
                  <a:ext uri="{FF2B5EF4-FFF2-40B4-BE49-F238E27FC236}">
                    <a16:creationId xmlns:a16="http://schemas.microsoft.com/office/drawing/2014/main" id="{AF2C0964-C4C3-B6D8-DCF9-D22755194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581275"/>
                <a:ext cx="2844800" cy="1679575"/>
              </a:xfrm>
              <a:custGeom>
                <a:avLst/>
                <a:gdLst>
                  <a:gd name="T0" fmla="*/ 229 w 565"/>
                  <a:gd name="T1" fmla="*/ 333 h 333"/>
                  <a:gd name="T2" fmla="*/ 246 w 565"/>
                  <a:gd name="T3" fmla="*/ 329 h 333"/>
                  <a:gd name="T4" fmla="*/ 261 w 565"/>
                  <a:gd name="T5" fmla="*/ 320 h 333"/>
                  <a:gd name="T6" fmla="*/ 555 w 565"/>
                  <a:gd name="T7" fmla="*/ 150 h 333"/>
                  <a:gd name="T8" fmla="*/ 555 w 565"/>
                  <a:gd name="T9" fmla="*/ 130 h 333"/>
                  <a:gd name="T10" fmla="*/ 516 w 565"/>
                  <a:gd name="T11" fmla="*/ 107 h 333"/>
                  <a:gd name="T12" fmla="*/ 355 w 565"/>
                  <a:gd name="T13" fmla="*/ 5 h 333"/>
                  <a:gd name="T14" fmla="*/ 321 w 565"/>
                  <a:gd name="T15" fmla="*/ 5 h 333"/>
                  <a:gd name="T16" fmla="*/ 59 w 565"/>
                  <a:gd name="T17" fmla="*/ 156 h 333"/>
                  <a:gd name="T18" fmla="*/ 59 w 565"/>
                  <a:gd name="T19" fmla="*/ 175 h 333"/>
                  <a:gd name="T20" fmla="*/ 0 w 565"/>
                  <a:gd name="T21" fmla="*/ 200 h 333"/>
                  <a:gd name="T22" fmla="*/ 0 w 565"/>
                  <a:gd name="T23" fmla="*/ 200 h 333"/>
                  <a:gd name="T24" fmla="*/ 1 w 565"/>
                  <a:gd name="T25" fmla="*/ 200 h 333"/>
                  <a:gd name="T26" fmla="*/ 1 w 565"/>
                  <a:gd name="T27" fmla="*/ 201 h 333"/>
                  <a:gd name="T28" fmla="*/ 1 w 565"/>
                  <a:gd name="T29" fmla="*/ 202 h 333"/>
                  <a:gd name="T30" fmla="*/ 2 w 565"/>
                  <a:gd name="T31" fmla="*/ 204 h 333"/>
                  <a:gd name="T32" fmla="*/ 2 w 565"/>
                  <a:gd name="T33" fmla="*/ 206 h 333"/>
                  <a:gd name="T34" fmla="*/ 3 w 565"/>
                  <a:gd name="T35" fmla="*/ 207 h 333"/>
                  <a:gd name="T36" fmla="*/ 4 w 565"/>
                  <a:gd name="T37" fmla="*/ 208 h 333"/>
                  <a:gd name="T38" fmla="*/ 5 w 565"/>
                  <a:gd name="T39" fmla="*/ 209 h 333"/>
                  <a:gd name="T40" fmla="*/ 6 w 565"/>
                  <a:gd name="T41" fmla="*/ 210 h 333"/>
                  <a:gd name="T42" fmla="*/ 7 w 565"/>
                  <a:gd name="T43" fmla="*/ 211 h 333"/>
                  <a:gd name="T44" fmla="*/ 196 w 565"/>
                  <a:gd name="T45" fmla="*/ 320 h 333"/>
                  <a:gd name="T46" fmla="*/ 196 w 565"/>
                  <a:gd name="T47" fmla="*/ 320 h 333"/>
                  <a:gd name="T48" fmla="*/ 212 w 565"/>
                  <a:gd name="T49" fmla="*/ 329 h 333"/>
                  <a:gd name="T50" fmla="*/ 229 w 565"/>
                  <a:gd name="T5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5" h="333">
                    <a:moveTo>
                      <a:pt x="229" y="333"/>
                    </a:moveTo>
                    <a:cubicBezTo>
                      <a:pt x="235" y="333"/>
                      <a:pt x="241" y="332"/>
                      <a:pt x="246" y="329"/>
                    </a:cubicBezTo>
                    <a:cubicBezTo>
                      <a:pt x="261" y="320"/>
                      <a:pt x="261" y="320"/>
                      <a:pt x="261" y="320"/>
                    </a:cubicBezTo>
                    <a:cubicBezTo>
                      <a:pt x="555" y="150"/>
                      <a:pt x="555" y="150"/>
                      <a:pt x="555" y="150"/>
                    </a:cubicBezTo>
                    <a:cubicBezTo>
                      <a:pt x="565" y="145"/>
                      <a:pt x="565" y="136"/>
                      <a:pt x="555" y="130"/>
                    </a:cubicBezTo>
                    <a:cubicBezTo>
                      <a:pt x="516" y="107"/>
                      <a:pt x="516" y="107"/>
                      <a:pt x="516" y="107"/>
                    </a:cubicBezTo>
                    <a:cubicBezTo>
                      <a:pt x="355" y="5"/>
                      <a:pt x="355" y="5"/>
                      <a:pt x="355" y="5"/>
                    </a:cubicBezTo>
                    <a:cubicBezTo>
                      <a:pt x="346" y="0"/>
                      <a:pt x="330" y="0"/>
                      <a:pt x="321" y="5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1" y="200"/>
                      <a:pt x="1" y="200"/>
                      <a:pt x="1" y="200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1" y="201"/>
                      <a:pt x="1" y="202"/>
                      <a:pt x="1" y="202"/>
                    </a:cubicBezTo>
                    <a:cubicBezTo>
                      <a:pt x="1" y="203"/>
                      <a:pt x="1" y="203"/>
                      <a:pt x="2" y="204"/>
                    </a:cubicBezTo>
                    <a:cubicBezTo>
                      <a:pt x="2" y="205"/>
                      <a:pt x="2" y="205"/>
                      <a:pt x="2" y="206"/>
                    </a:cubicBezTo>
                    <a:cubicBezTo>
                      <a:pt x="3" y="206"/>
                      <a:pt x="3" y="207"/>
                      <a:pt x="3" y="207"/>
                    </a:cubicBezTo>
                    <a:cubicBezTo>
                      <a:pt x="4" y="208"/>
                      <a:pt x="4" y="208"/>
                      <a:pt x="4" y="208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5" y="209"/>
                      <a:pt x="6" y="210"/>
                      <a:pt x="6" y="210"/>
                    </a:cubicBezTo>
                    <a:cubicBezTo>
                      <a:pt x="7" y="211"/>
                      <a:pt x="7" y="211"/>
                      <a:pt x="7" y="211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196" y="320"/>
                      <a:pt x="196" y="320"/>
                      <a:pt x="196" y="320"/>
                    </a:cubicBezTo>
                    <a:cubicBezTo>
                      <a:pt x="212" y="329"/>
                      <a:pt x="212" y="329"/>
                      <a:pt x="212" y="329"/>
                    </a:cubicBezTo>
                    <a:cubicBezTo>
                      <a:pt x="217" y="332"/>
                      <a:pt x="222" y="333"/>
                      <a:pt x="229" y="333"/>
                    </a:cubicBezTo>
                  </a:path>
                </a:pathLst>
              </a:custGeom>
              <a:solidFill>
                <a:srgbClr val="AF2A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ïṩļïḍé">
                <a:extLst>
                  <a:ext uri="{FF2B5EF4-FFF2-40B4-BE49-F238E27FC236}">
                    <a16:creationId xmlns:a16="http://schemas.microsoft.com/office/drawing/2014/main" id="{E1641A1A-2C8F-AF26-042E-AFFE922A5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970212"/>
                <a:ext cx="2719387" cy="1244600"/>
              </a:xfrm>
              <a:custGeom>
                <a:avLst/>
                <a:gdLst>
                  <a:gd name="T0" fmla="*/ 0 w 540"/>
                  <a:gd name="T1" fmla="*/ 123 h 247"/>
                  <a:gd name="T2" fmla="*/ 208 w 540"/>
                  <a:gd name="T3" fmla="*/ 244 h 247"/>
                  <a:gd name="T4" fmla="*/ 228 w 540"/>
                  <a:gd name="T5" fmla="*/ 244 h 247"/>
                  <a:gd name="T6" fmla="*/ 535 w 540"/>
                  <a:gd name="T7" fmla="*/ 66 h 247"/>
                  <a:gd name="T8" fmla="*/ 540 w 540"/>
                  <a:gd name="T9" fmla="*/ 58 h 247"/>
                  <a:gd name="T10" fmla="*/ 540 w 540"/>
                  <a:gd name="T11" fmla="*/ 0 h 247"/>
                  <a:gd name="T12" fmla="*/ 218 w 540"/>
                  <a:gd name="T13" fmla="*/ 187 h 247"/>
                  <a:gd name="T14" fmla="*/ 0 w 540"/>
                  <a:gd name="T15" fmla="*/ 61 h 247"/>
                  <a:gd name="T16" fmla="*/ 0 w 540"/>
                  <a:gd name="T17" fmla="*/ 12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247">
                    <a:moveTo>
                      <a:pt x="0" y="123"/>
                    </a:moveTo>
                    <a:cubicBezTo>
                      <a:pt x="208" y="244"/>
                      <a:pt x="208" y="244"/>
                      <a:pt x="208" y="244"/>
                    </a:cubicBezTo>
                    <a:cubicBezTo>
                      <a:pt x="214" y="247"/>
                      <a:pt x="222" y="247"/>
                      <a:pt x="228" y="244"/>
                    </a:cubicBezTo>
                    <a:cubicBezTo>
                      <a:pt x="535" y="66"/>
                      <a:pt x="535" y="66"/>
                      <a:pt x="535" y="66"/>
                    </a:cubicBezTo>
                    <a:cubicBezTo>
                      <a:pt x="539" y="64"/>
                      <a:pt x="540" y="61"/>
                      <a:pt x="540" y="58"/>
                    </a:cubicBezTo>
                    <a:cubicBezTo>
                      <a:pt x="540" y="0"/>
                      <a:pt x="540" y="0"/>
                      <a:pt x="540" y="0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123"/>
                      <a:pt x="0" y="123"/>
                      <a:pt x="0" y="1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ïSḷïdê">
                <a:extLst>
                  <a:ext uri="{FF2B5EF4-FFF2-40B4-BE49-F238E27FC236}">
                    <a16:creationId xmlns:a16="http://schemas.microsoft.com/office/drawing/2014/main" id="{76F1B2C7-E284-2794-3AF3-6630DE9BE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970212"/>
                <a:ext cx="1622425" cy="1239838"/>
              </a:xfrm>
              <a:custGeom>
                <a:avLst/>
                <a:gdLst>
                  <a:gd name="T0" fmla="*/ 10 w 322"/>
                  <a:gd name="T1" fmla="*/ 244 h 246"/>
                  <a:gd name="T2" fmla="*/ 317 w 322"/>
                  <a:gd name="T3" fmla="*/ 66 h 246"/>
                  <a:gd name="T4" fmla="*/ 322 w 322"/>
                  <a:gd name="T5" fmla="*/ 58 h 246"/>
                  <a:gd name="T6" fmla="*/ 322 w 322"/>
                  <a:gd name="T7" fmla="*/ 0 h 246"/>
                  <a:gd name="T8" fmla="*/ 0 w 322"/>
                  <a:gd name="T9" fmla="*/ 187 h 246"/>
                  <a:gd name="T10" fmla="*/ 0 w 322"/>
                  <a:gd name="T11" fmla="*/ 246 h 246"/>
                  <a:gd name="T12" fmla="*/ 10 w 322"/>
                  <a:gd name="T13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246">
                    <a:moveTo>
                      <a:pt x="10" y="244"/>
                    </a:moveTo>
                    <a:cubicBezTo>
                      <a:pt x="317" y="66"/>
                      <a:pt x="317" y="66"/>
                      <a:pt x="317" y="66"/>
                    </a:cubicBezTo>
                    <a:cubicBezTo>
                      <a:pt x="321" y="64"/>
                      <a:pt x="322" y="61"/>
                      <a:pt x="322" y="58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" y="246"/>
                      <a:pt x="7" y="246"/>
                      <a:pt x="10" y="244"/>
                    </a:cubicBezTo>
                    <a:close/>
                  </a:path>
                </a:pathLst>
              </a:custGeom>
              <a:solidFill>
                <a:srgbClr val="DAE6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íślîḍê">
                <a:extLst>
                  <a:ext uri="{FF2B5EF4-FFF2-40B4-BE49-F238E27FC236}">
                    <a16:creationId xmlns:a16="http://schemas.microsoft.com/office/drawing/2014/main" id="{482C3DDF-118E-1901-6661-B03F46E4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775" y="3287712"/>
                <a:ext cx="44450" cy="342900"/>
              </a:xfrm>
              <a:custGeom>
                <a:avLst/>
                <a:gdLst>
                  <a:gd name="T0" fmla="*/ 0 w 9"/>
                  <a:gd name="T1" fmla="*/ 5 h 68"/>
                  <a:gd name="T2" fmla="*/ 0 w 9"/>
                  <a:gd name="T3" fmla="*/ 58 h 68"/>
                  <a:gd name="T4" fmla="*/ 5 w 9"/>
                  <a:gd name="T5" fmla="*/ 67 h 68"/>
                  <a:gd name="T6" fmla="*/ 9 w 9"/>
                  <a:gd name="T7" fmla="*/ 63 h 68"/>
                  <a:gd name="T8" fmla="*/ 9 w 9"/>
                  <a:gd name="T9" fmla="*/ 9 h 68"/>
                  <a:gd name="T10" fmla="*/ 5 w 9"/>
                  <a:gd name="T11" fmla="*/ 1 h 68"/>
                  <a:gd name="T12" fmla="*/ 0 w 9"/>
                  <a:gd name="T13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8">
                    <a:moveTo>
                      <a:pt x="0" y="5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2" y="65"/>
                      <a:pt x="5" y="67"/>
                    </a:cubicBezTo>
                    <a:cubicBezTo>
                      <a:pt x="7" y="68"/>
                      <a:pt x="9" y="66"/>
                      <a:pt x="9" y="63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7" y="2"/>
                      <a:pt x="5" y="1"/>
                    </a:cubicBezTo>
                    <a:cubicBezTo>
                      <a:pt x="2" y="0"/>
                      <a:pt x="0" y="1"/>
                      <a:pt x="0" y="5"/>
                    </a:cubicBez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iṧliḍe">
                <a:extLst>
                  <a:ext uri="{FF2B5EF4-FFF2-40B4-BE49-F238E27FC236}">
                    <a16:creationId xmlns:a16="http://schemas.microsoft.com/office/drawing/2014/main" id="{944D760C-1626-09F9-AD79-2F7A0AF54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2863850"/>
                <a:ext cx="1682750" cy="1068388"/>
              </a:xfrm>
              <a:custGeom>
                <a:avLst/>
                <a:gdLst>
                  <a:gd name="T0" fmla="*/ 25 w 334"/>
                  <a:gd name="T1" fmla="*/ 202 h 212"/>
                  <a:gd name="T2" fmla="*/ 32 w 334"/>
                  <a:gd name="T3" fmla="*/ 199 h 212"/>
                  <a:gd name="T4" fmla="*/ 32 w 334"/>
                  <a:gd name="T5" fmla="*/ 198 h 212"/>
                  <a:gd name="T6" fmla="*/ 227 w 334"/>
                  <a:gd name="T7" fmla="*/ 86 h 212"/>
                  <a:gd name="T8" fmla="*/ 325 w 334"/>
                  <a:gd name="T9" fmla="*/ 29 h 212"/>
                  <a:gd name="T10" fmla="*/ 334 w 334"/>
                  <a:gd name="T11" fmla="*/ 15 h 212"/>
                  <a:gd name="T12" fmla="*/ 334 w 334"/>
                  <a:gd name="T13" fmla="*/ 0 h 212"/>
                  <a:gd name="T14" fmla="*/ 325 w 334"/>
                  <a:gd name="T15" fmla="*/ 11 h 212"/>
                  <a:gd name="T16" fmla="*/ 211 w 334"/>
                  <a:gd name="T17" fmla="*/ 77 h 212"/>
                  <a:gd name="T18" fmla="*/ 32 w 334"/>
                  <a:gd name="T19" fmla="*/ 180 h 212"/>
                  <a:gd name="T20" fmla="*/ 17 w 334"/>
                  <a:gd name="T21" fmla="*/ 188 h 212"/>
                  <a:gd name="T22" fmla="*/ 0 w 334"/>
                  <a:gd name="T23" fmla="*/ 192 h 212"/>
                  <a:gd name="T24" fmla="*/ 0 w 334"/>
                  <a:gd name="T25" fmla="*/ 212 h 212"/>
                  <a:gd name="T26" fmla="*/ 16 w 334"/>
                  <a:gd name="T27" fmla="*/ 208 h 212"/>
                  <a:gd name="T28" fmla="*/ 23 w 334"/>
                  <a:gd name="T29" fmla="*/ 204 h 212"/>
                  <a:gd name="T30" fmla="*/ 25 w 334"/>
                  <a:gd name="T31" fmla="*/ 20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4" h="212">
                    <a:moveTo>
                      <a:pt x="25" y="202"/>
                    </a:moveTo>
                    <a:cubicBezTo>
                      <a:pt x="28" y="201"/>
                      <a:pt x="31" y="199"/>
                      <a:pt x="32" y="199"/>
                    </a:cubicBezTo>
                    <a:cubicBezTo>
                      <a:pt x="32" y="198"/>
                      <a:pt x="32" y="198"/>
                      <a:pt x="32" y="198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325" y="29"/>
                      <a:pt x="325" y="29"/>
                      <a:pt x="325" y="29"/>
                    </a:cubicBezTo>
                    <a:cubicBezTo>
                      <a:pt x="330" y="27"/>
                      <a:pt x="334" y="20"/>
                      <a:pt x="334" y="15"/>
                    </a:cubicBezTo>
                    <a:cubicBezTo>
                      <a:pt x="334" y="13"/>
                      <a:pt x="334" y="0"/>
                      <a:pt x="334" y="0"/>
                    </a:cubicBezTo>
                    <a:cubicBezTo>
                      <a:pt x="334" y="6"/>
                      <a:pt x="327" y="9"/>
                      <a:pt x="325" y="11"/>
                    </a:cubicBezTo>
                    <a:cubicBezTo>
                      <a:pt x="211" y="77"/>
                      <a:pt x="211" y="77"/>
                      <a:pt x="211" y="77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17" y="188"/>
                      <a:pt x="17" y="188"/>
                      <a:pt x="17" y="188"/>
                    </a:cubicBezTo>
                    <a:cubicBezTo>
                      <a:pt x="12" y="191"/>
                      <a:pt x="6" y="192"/>
                      <a:pt x="0" y="19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6" y="212"/>
                      <a:pt x="12" y="210"/>
                      <a:pt x="16" y="208"/>
                    </a:cubicBezTo>
                    <a:cubicBezTo>
                      <a:pt x="18" y="206"/>
                      <a:pt x="21" y="205"/>
                      <a:pt x="23" y="204"/>
                    </a:cubicBezTo>
                    <a:cubicBezTo>
                      <a:pt x="25" y="202"/>
                      <a:pt x="25" y="202"/>
                      <a:pt x="25" y="202"/>
                    </a:cubicBezTo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íṧḷiďê">
                <a:extLst>
                  <a:ext uri="{FF2B5EF4-FFF2-40B4-BE49-F238E27FC236}">
                    <a16:creationId xmlns:a16="http://schemas.microsoft.com/office/drawing/2014/main" id="{EB92109E-9A4E-AAD4-97A5-38959FAB0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0" y="2198687"/>
                <a:ext cx="2900362" cy="1638300"/>
              </a:xfrm>
              <a:custGeom>
                <a:avLst/>
                <a:gdLst>
                  <a:gd name="T0" fmla="*/ 566 w 576"/>
                  <a:gd name="T1" fmla="*/ 142 h 325"/>
                  <a:gd name="T2" fmla="*/ 519 w 576"/>
                  <a:gd name="T3" fmla="*/ 169 h 325"/>
                  <a:gd name="T4" fmla="*/ 272 w 576"/>
                  <a:gd name="T5" fmla="*/ 312 h 325"/>
                  <a:gd name="T6" fmla="*/ 257 w 576"/>
                  <a:gd name="T7" fmla="*/ 320 h 325"/>
                  <a:gd name="T8" fmla="*/ 240 w 576"/>
                  <a:gd name="T9" fmla="*/ 324 h 325"/>
                  <a:gd name="T10" fmla="*/ 223 w 576"/>
                  <a:gd name="T11" fmla="*/ 320 h 325"/>
                  <a:gd name="T12" fmla="*/ 207 w 576"/>
                  <a:gd name="T13" fmla="*/ 312 h 325"/>
                  <a:gd name="T14" fmla="*/ 207 w 576"/>
                  <a:gd name="T15" fmla="*/ 312 h 325"/>
                  <a:gd name="T16" fmla="*/ 70 w 576"/>
                  <a:gd name="T17" fmla="*/ 232 h 325"/>
                  <a:gd name="T18" fmla="*/ 23 w 576"/>
                  <a:gd name="T19" fmla="*/ 205 h 325"/>
                  <a:gd name="T20" fmla="*/ 12 w 576"/>
                  <a:gd name="T21" fmla="*/ 199 h 325"/>
                  <a:gd name="T22" fmla="*/ 8 w 576"/>
                  <a:gd name="T23" fmla="*/ 197 h 325"/>
                  <a:gd name="T24" fmla="*/ 7 w 576"/>
                  <a:gd name="T25" fmla="*/ 197 h 325"/>
                  <a:gd name="T26" fmla="*/ 5 w 576"/>
                  <a:gd name="T27" fmla="*/ 197 h 325"/>
                  <a:gd name="T28" fmla="*/ 3 w 576"/>
                  <a:gd name="T29" fmla="*/ 197 h 325"/>
                  <a:gd name="T30" fmla="*/ 2 w 576"/>
                  <a:gd name="T31" fmla="*/ 197 h 325"/>
                  <a:gd name="T32" fmla="*/ 2 w 576"/>
                  <a:gd name="T33" fmla="*/ 197 h 325"/>
                  <a:gd name="T34" fmla="*/ 1 w 576"/>
                  <a:gd name="T35" fmla="*/ 197 h 325"/>
                  <a:gd name="T36" fmla="*/ 0 w 576"/>
                  <a:gd name="T37" fmla="*/ 198 h 325"/>
                  <a:gd name="T38" fmla="*/ 332 w 576"/>
                  <a:gd name="T39" fmla="*/ 6 h 325"/>
                  <a:gd name="T40" fmla="*/ 366 w 576"/>
                  <a:gd name="T41" fmla="*/ 6 h 325"/>
                  <a:gd name="T42" fmla="*/ 566 w 576"/>
                  <a:gd name="T43" fmla="*/ 122 h 325"/>
                  <a:gd name="T44" fmla="*/ 566 w 576"/>
                  <a:gd name="T45" fmla="*/ 142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6" h="325">
                    <a:moveTo>
                      <a:pt x="566" y="142"/>
                    </a:moveTo>
                    <a:cubicBezTo>
                      <a:pt x="519" y="169"/>
                      <a:pt x="519" y="169"/>
                      <a:pt x="519" y="169"/>
                    </a:cubicBezTo>
                    <a:cubicBezTo>
                      <a:pt x="272" y="312"/>
                      <a:pt x="272" y="312"/>
                      <a:pt x="272" y="312"/>
                    </a:cubicBezTo>
                    <a:cubicBezTo>
                      <a:pt x="257" y="320"/>
                      <a:pt x="257" y="320"/>
                      <a:pt x="257" y="320"/>
                    </a:cubicBezTo>
                    <a:cubicBezTo>
                      <a:pt x="252" y="323"/>
                      <a:pt x="246" y="324"/>
                      <a:pt x="240" y="324"/>
                    </a:cubicBezTo>
                    <a:cubicBezTo>
                      <a:pt x="233" y="325"/>
                      <a:pt x="228" y="323"/>
                      <a:pt x="223" y="320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207" y="312"/>
                      <a:pt x="207" y="312"/>
                      <a:pt x="207" y="312"/>
                    </a:cubicBezTo>
                    <a:cubicBezTo>
                      <a:pt x="70" y="232"/>
                      <a:pt x="70" y="232"/>
                      <a:pt x="70" y="232"/>
                    </a:cubicBezTo>
                    <a:cubicBezTo>
                      <a:pt x="23" y="205"/>
                      <a:pt x="23" y="205"/>
                      <a:pt x="23" y="205"/>
                    </a:cubicBezTo>
                    <a:cubicBezTo>
                      <a:pt x="12" y="199"/>
                      <a:pt x="12" y="199"/>
                      <a:pt x="12" y="199"/>
                    </a:cubicBezTo>
                    <a:cubicBezTo>
                      <a:pt x="11" y="198"/>
                      <a:pt x="10" y="198"/>
                      <a:pt x="8" y="197"/>
                    </a:cubicBezTo>
                    <a:cubicBezTo>
                      <a:pt x="8" y="197"/>
                      <a:pt x="7" y="197"/>
                      <a:pt x="7" y="197"/>
                    </a:cubicBezTo>
                    <a:cubicBezTo>
                      <a:pt x="6" y="197"/>
                      <a:pt x="5" y="197"/>
                      <a:pt x="5" y="197"/>
                    </a:cubicBezTo>
                    <a:cubicBezTo>
                      <a:pt x="4" y="197"/>
                      <a:pt x="4" y="197"/>
                      <a:pt x="3" y="197"/>
                    </a:cubicBezTo>
                    <a:cubicBezTo>
                      <a:pt x="3" y="197"/>
                      <a:pt x="3" y="197"/>
                      <a:pt x="2" y="197"/>
                    </a:cubicBezTo>
                    <a:cubicBezTo>
                      <a:pt x="2" y="197"/>
                      <a:pt x="2" y="197"/>
                      <a:pt x="2" y="197"/>
                    </a:cubicBezTo>
                    <a:cubicBezTo>
                      <a:pt x="1" y="197"/>
                      <a:pt x="1" y="197"/>
                      <a:pt x="1" y="197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332" y="6"/>
                      <a:pt x="332" y="6"/>
                      <a:pt x="332" y="6"/>
                    </a:cubicBezTo>
                    <a:cubicBezTo>
                      <a:pt x="341" y="0"/>
                      <a:pt x="357" y="1"/>
                      <a:pt x="366" y="6"/>
                    </a:cubicBezTo>
                    <a:cubicBezTo>
                      <a:pt x="566" y="122"/>
                      <a:pt x="566" y="122"/>
                      <a:pt x="566" y="122"/>
                    </a:cubicBezTo>
                    <a:cubicBezTo>
                      <a:pt x="576" y="127"/>
                      <a:pt x="576" y="136"/>
                      <a:pt x="566" y="142"/>
                    </a:cubicBezTo>
                  </a:path>
                </a:pathLst>
              </a:custGeom>
              <a:solidFill>
                <a:srgbClr val="FF6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íṩḷiḋé">
                <a:extLst>
                  <a:ext uri="{FF2B5EF4-FFF2-40B4-BE49-F238E27FC236}">
                    <a16:creationId xmlns:a16="http://schemas.microsoft.com/office/drawing/2014/main" id="{247786C8-B070-019F-1874-410CA0F81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iṡļíďê">
                <a:extLst>
                  <a:ext uri="{FF2B5EF4-FFF2-40B4-BE49-F238E27FC236}">
                    <a16:creationId xmlns:a16="http://schemas.microsoft.com/office/drawing/2014/main" id="{EF61DD68-090F-880D-36A3-5423DA056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847975"/>
                <a:ext cx="104775" cy="61913"/>
              </a:xfrm>
              <a:custGeom>
                <a:avLst/>
                <a:gdLst>
                  <a:gd name="T0" fmla="*/ 66 w 66"/>
                  <a:gd name="T1" fmla="*/ 0 h 39"/>
                  <a:gd name="T2" fmla="*/ 0 w 66"/>
                  <a:gd name="T3" fmla="*/ 39 h 39"/>
                  <a:gd name="T4" fmla="*/ 0 w 66"/>
                  <a:gd name="T5" fmla="*/ 39 h 39"/>
                  <a:gd name="T6" fmla="*/ 66 w 66"/>
                  <a:gd name="T7" fmla="*/ 0 h 39"/>
                  <a:gd name="T8" fmla="*/ 66 w 66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9">
                    <a:moveTo>
                      <a:pt x="66" y="0"/>
                    </a:moveTo>
                    <a:lnTo>
                      <a:pt x="0" y="39"/>
                    </a:lnTo>
                    <a:lnTo>
                      <a:pt x="0" y="39"/>
                    </a:lnTo>
                    <a:lnTo>
                      <a:pt x="66" y="0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ï$ļíde">
                <a:extLst>
                  <a:ext uri="{FF2B5EF4-FFF2-40B4-BE49-F238E27FC236}">
                    <a16:creationId xmlns:a16="http://schemas.microsoft.com/office/drawing/2014/main" id="{ADED7367-3669-0222-2B65-854213754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638" y="2803525"/>
                <a:ext cx="1919287" cy="801688"/>
              </a:xfrm>
              <a:custGeom>
                <a:avLst/>
                <a:gdLst>
                  <a:gd name="T0" fmla="*/ 344 w 381"/>
                  <a:gd name="T1" fmla="*/ 0 h 159"/>
                  <a:gd name="T2" fmla="*/ 341 w 381"/>
                  <a:gd name="T3" fmla="*/ 2 h 159"/>
                  <a:gd name="T4" fmla="*/ 341 w 381"/>
                  <a:gd name="T5" fmla="*/ 52 h 159"/>
                  <a:gd name="T6" fmla="*/ 341 w 381"/>
                  <a:gd name="T7" fmla="*/ 52 h 159"/>
                  <a:gd name="T8" fmla="*/ 341 w 381"/>
                  <a:gd name="T9" fmla="*/ 52 h 159"/>
                  <a:gd name="T10" fmla="*/ 341 w 381"/>
                  <a:gd name="T11" fmla="*/ 52 h 159"/>
                  <a:gd name="T12" fmla="*/ 298 w 381"/>
                  <a:gd name="T13" fmla="*/ 113 h 159"/>
                  <a:gd name="T14" fmla="*/ 192 w 381"/>
                  <a:gd name="T15" fmla="*/ 138 h 159"/>
                  <a:gd name="T16" fmla="*/ 86 w 381"/>
                  <a:gd name="T17" fmla="*/ 113 h 159"/>
                  <a:gd name="T18" fmla="*/ 43 w 381"/>
                  <a:gd name="T19" fmla="*/ 52 h 159"/>
                  <a:gd name="T20" fmla="*/ 43 w 381"/>
                  <a:gd name="T21" fmla="*/ 51 h 159"/>
                  <a:gd name="T22" fmla="*/ 43 w 381"/>
                  <a:gd name="T23" fmla="*/ 9 h 159"/>
                  <a:gd name="T24" fmla="*/ 22 w 381"/>
                  <a:gd name="T25" fmla="*/ 21 h 159"/>
                  <a:gd name="T26" fmla="*/ 65 w 381"/>
                  <a:gd name="T27" fmla="*/ 129 h 159"/>
                  <a:gd name="T28" fmla="*/ 192 w 381"/>
                  <a:gd name="T29" fmla="*/ 159 h 159"/>
                  <a:gd name="T30" fmla="*/ 271 w 381"/>
                  <a:gd name="T31" fmla="*/ 149 h 159"/>
                  <a:gd name="T32" fmla="*/ 354 w 381"/>
                  <a:gd name="T33" fmla="*/ 101 h 159"/>
                  <a:gd name="T34" fmla="*/ 344 w 381"/>
                  <a:gd name="T3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81" h="159">
                    <a:moveTo>
                      <a:pt x="344" y="0"/>
                    </a:moveTo>
                    <a:cubicBezTo>
                      <a:pt x="341" y="2"/>
                      <a:pt x="341" y="2"/>
                      <a:pt x="341" y="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52"/>
                      <a:pt x="341" y="52"/>
                      <a:pt x="341" y="52"/>
                    </a:cubicBezTo>
                    <a:cubicBezTo>
                      <a:pt x="341" y="74"/>
                      <a:pt x="327" y="96"/>
                      <a:pt x="298" y="113"/>
                    </a:cubicBezTo>
                    <a:cubicBezTo>
                      <a:pt x="268" y="129"/>
                      <a:pt x="230" y="138"/>
                      <a:pt x="192" y="138"/>
                    </a:cubicBezTo>
                    <a:cubicBezTo>
                      <a:pt x="154" y="138"/>
                      <a:pt x="116" y="129"/>
                      <a:pt x="86" y="113"/>
                    </a:cubicBezTo>
                    <a:cubicBezTo>
                      <a:pt x="57" y="96"/>
                      <a:pt x="43" y="74"/>
                      <a:pt x="43" y="5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0" y="58"/>
                      <a:pt x="14" y="100"/>
                      <a:pt x="65" y="129"/>
                    </a:cubicBezTo>
                    <a:cubicBezTo>
                      <a:pt x="100" y="149"/>
                      <a:pt x="146" y="159"/>
                      <a:pt x="192" y="159"/>
                    </a:cubicBezTo>
                    <a:cubicBezTo>
                      <a:pt x="219" y="159"/>
                      <a:pt x="246" y="156"/>
                      <a:pt x="271" y="149"/>
                    </a:cubicBezTo>
                    <a:cubicBezTo>
                      <a:pt x="354" y="101"/>
                      <a:pt x="354" y="101"/>
                      <a:pt x="354" y="101"/>
                    </a:cubicBezTo>
                    <a:cubicBezTo>
                      <a:pt x="381" y="69"/>
                      <a:pt x="378" y="30"/>
                      <a:pt x="344" y="0"/>
                    </a:cubicBezTo>
                  </a:path>
                </a:pathLst>
              </a:custGeom>
              <a:solidFill>
                <a:srgbClr val="C15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iŝ1íḑé">
                <a:extLst>
                  <a:ext uri="{FF2B5EF4-FFF2-40B4-BE49-F238E27FC236}">
                    <a16:creationId xmlns:a16="http://schemas.microsoft.com/office/drawing/2014/main" id="{FB71675B-B52A-95BD-A433-B63E19A36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650" y="3190875"/>
                <a:ext cx="1233487" cy="1165225"/>
              </a:xfrm>
              <a:custGeom>
                <a:avLst/>
                <a:gdLst>
                  <a:gd name="T0" fmla="*/ 16 w 245"/>
                  <a:gd name="T1" fmla="*/ 28 h 231"/>
                  <a:gd name="T2" fmla="*/ 16 w 245"/>
                  <a:gd name="T3" fmla="*/ 78 h 231"/>
                  <a:gd name="T4" fmla="*/ 16 w 245"/>
                  <a:gd name="T5" fmla="*/ 79 h 231"/>
                  <a:gd name="T6" fmla="*/ 17 w 245"/>
                  <a:gd name="T7" fmla="*/ 79 h 231"/>
                  <a:gd name="T8" fmla="*/ 17 w 245"/>
                  <a:gd name="T9" fmla="*/ 80 h 231"/>
                  <a:gd name="T10" fmla="*/ 17 w 245"/>
                  <a:gd name="T11" fmla="*/ 81 h 231"/>
                  <a:gd name="T12" fmla="*/ 18 w 245"/>
                  <a:gd name="T13" fmla="*/ 83 h 231"/>
                  <a:gd name="T14" fmla="*/ 18 w 245"/>
                  <a:gd name="T15" fmla="*/ 85 h 231"/>
                  <a:gd name="T16" fmla="*/ 19 w 245"/>
                  <a:gd name="T17" fmla="*/ 86 h 231"/>
                  <a:gd name="T18" fmla="*/ 20 w 245"/>
                  <a:gd name="T19" fmla="*/ 87 h 231"/>
                  <a:gd name="T20" fmla="*/ 21 w 245"/>
                  <a:gd name="T21" fmla="*/ 88 h 231"/>
                  <a:gd name="T22" fmla="*/ 22 w 245"/>
                  <a:gd name="T23" fmla="*/ 89 h 231"/>
                  <a:gd name="T24" fmla="*/ 23 w 245"/>
                  <a:gd name="T25" fmla="*/ 90 h 231"/>
                  <a:gd name="T26" fmla="*/ 212 w 245"/>
                  <a:gd name="T27" fmla="*/ 199 h 231"/>
                  <a:gd name="T28" fmla="*/ 212 w 245"/>
                  <a:gd name="T29" fmla="*/ 199 h 231"/>
                  <a:gd name="T30" fmla="*/ 228 w 245"/>
                  <a:gd name="T31" fmla="*/ 208 h 231"/>
                  <a:gd name="T32" fmla="*/ 245 w 245"/>
                  <a:gd name="T33" fmla="*/ 212 h 231"/>
                  <a:gd name="T34" fmla="*/ 245 w 245"/>
                  <a:gd name="T35" fmla="*/ 231 h 231"/>
                  <a:gd name="T36" fmla="*/ 229 w 245"/>
                  <a:gd name="T37" fmla="*/ 227 h 231"/>
                  <a:gd name="T38" fmla="*/ 222 w 245"/>
                  <a:gd name="T39" fmla="*/ 224 h 231"/>
                  <a:gd name="T40" fmla="*/ 220 w 245"/>
                  <a:gd name="T41" fmla="*/ 222 h 231"/>
                  <a:gd name="T42" fmla="*/ 216 w 245"/>
                  <a:gd name="T43" fmla="*/ 220 h 231"/>
                  <a:gd name="T44" fmla="*/ 215 w 245"/>
                  <a:gd name="T45" fmla="*/ 219 h 231"/>
                  <a:gd name="T46" fmla="*/ 214 w 245"/>
                  <a:gd name="T47" fmla="*/ 219 h 231"/>
                  <a:gd name="T48" fmla="*/ 213 w 245"/>
                  <a:gd name="T49" fmla="*/ 218 h 231"/>
                  <a:gd name="T50" fmla="*/ 212 w 245"/>
                  <a:gd name="T51" fmla="*/ 218 h 231"/>
                  <a:gd name="T52" fmla="*/ 17 w 245"/>
                  <a:gd name="T53" fmla="*/ 105 h 231"/>
                  <a:gd name="T54" fmla="*/ 0 w 245"/>
                  <a:gd name="T55" fmla="*/ 75 h 231"/>
                  <a:gd name="T56" fmla="*/ 0 w 245"/>
                  <a:gd name="T57" fmla="*/ 12 h 231"/>
                  <a:gd name="T58" fmla="*/ 5 w 245"/>
                  <a:gd name="T59" fmla="*/ 1 h 231"/>
                  <a:gd name="T60" fmla="*/ 5 w 245"/>
                  <a:gd name="T61" fmla="*/ 1 h 231"/>
                  <a:gd name="T62" fmla="*/ 6 w 245"/>
                  <a:gd name="T63" fmla="*/ 1 h 231"/>
                  <a:gd name="T64" fmla="*/ 6 w 245"/>
                  <a:gd name="T65" fmla="*/ 0 h 231"/>
                  <a:gd name="T66" fmla="*/ 7 w 245"/>
                  <a:gd name="T67" fmla="*/ 0 h 231"/>
                  <a:gd name="T68" fmla="*/ 7 w 245"/>
                  <a:gd name="T69" fmla="*/ 0 h 231"/>
                  <a:gd name="T70" fmla="*/ 8 w 245"/>
                  <a:gd name="T71" fmla="*/ 0 h 231"/>
                  <a:gd name="T72" fmla="*/ 10 w 245"/>
                  <a:gd name="T73" fmla="*/ 0 h 231"/>
                  <a:gd name="T74" fmla="*/ 12 w 245"/>
                  <a:gd name="T75" fmla="*/ 0 h 231"/>
                  <a:gd name="T76" fmla="*/ 13 w 245"/>
                  <a:gd name="T77" fmla="*/ 0 h 231"/>
                  <a:gd name="T78" fmla="*/ 17 w 245"/>
                  <a:gd name="T79" fmla="*/ 2 h 231"/>
                  <a:gd name="T80" fmla="*/ 28 w 245"/>
                  <a:gd name="T81" fmla="*/ 8 h 231"/>
                  <a:gd name="T82" fmla="*/ 75 w 245"/>
                  <a:gd name="T83" fmla="*/ 35 h 231"/>
                  <a:gd name="T84" fmla="*/ 212 w 245"/>
                  <a:gd name="T85" fmla="*/ 115 h 231"/>
                  <a:gd name="T86" fmla="*/ 212 w 245"/>
                  <a:gd name="T87" fmla="*/ 115 h 231"/>
                  <a:gd name="T88" fmla="*/ 228 w 245"/>
                  <a:gd name="T89" fmla="*/ 123 h 231"/>
                  <a:gd name="T90" fmla="*/ 228 w 245"/>
                  <a:gd name="T91" fmla="*/ 123 h 231"/>
                  <a:gd name="T92" fmla="*/ 245 w 245"/>
                  <a:gd name="T93" fmla="*/ 127 h 231"/>
                  <a:gd name="T94" fmla="*/ 245 w 245"/>
                  <a:gd name="T95" fmla="*/ 147 h 231"/>
                  <a:gd name="T96" fmla="*/ 229 w 245"/>
                  <a:gd name="T97" fmla="*/ 143 h 231"/>
                  <a:gd name="T98" fmla="*/ 222 w 245"/>
                  <a:gd name="T99" fmla="*/ 139 h 231"/>
                  <a:gd name="T100" fmla="*/ 220 w 245"/>
                  <a:gd name="T101" fmla="*/ 137 h 231"/>
                  <a:gd name="T102" fmla="*/ 213 w 245"/>
                  <a:gd name="T103" fmla="*/ 134 h 231"/>
                  <a:gd name="T104" fmla="*/ 213 w 245"/>
                  <a:gd name="T105" fmla="*/ 133 h 231"/>
                  <a:gd name="T106" fmla="*/ 212 w 245"/>
                  <a:gd name="T107" fmla="*/ 133 h 231"/>
                  <a:gd name="T108" fmla="*/ 59 w 245"/>
                  <a:gd name="T109" fmla="*/ 45 h 231"/>
                  <a:gd name="T110" fmla="*/ 23 w 245"/>
                  <a:gd name="T111" fmla="*/ 24 h 231"/>
                  <a:gd name="T112" fmla="*/ 16 w 245"/>
                  <a:gd name="T113" fmla="*/ 28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5" h="231">
                    <a:moveTo>
                      <a:pt x="16" y="28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0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8" y="83"/>
                    </a:cubicBezTo>
                    <a:cubicBezTo>
                      <a:pt x="18" y="84"/>
                      <a:pt x="18" y="84"/>
                      <a:pt x="18" y="85"/>
                    </a:cubicBezTo>
                    <a:cubicBezTo>
                      <a:pt x="19" y="85"/>
                      <a:pt x="19" y="86"/>
                      <a:pt x="19" y="86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8"/>
                      <a:pt x="22" y="89"/>
                      <a:pt x="22" y="89"/>
                    </a:cubicBezTo>
                    <a:cubicBezTo>
                      <a:pt x="23" y="90"/>
                      <a:pt x="23" y="90"/>
                      <a:pt x="23" y="90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12" y="199"/>
                      <a:pt x="212" y="199"/>
                      <a:pt x="212" y="199"/>
                    </a:cubicBezTo>
                    <a:cubicBezTo>
                      <a:pt x="228" y="208"/>
                      <a:pt x="228" y="208"/>
                      <a:pt x="228" y="208"/>
                    </a:cubicBezTo>
                    <a:cubicBezTo>
                      <a:pt x="232" y="211"/>
                      <a:pt x="239" y="212"/>
                      <a:pt x="245" y="212"/>
                    </a:cubicBezTo>
                    <a:cubicBezTo>
                      <a:pt x="245" y="231"/>
                      <a:pt x="245" y="231"/>
                      <a:pt x="245" y="231"/>
                    </a:cubicBezTo>
                    <a:cubicBezTo>
                      <a:pt x="239" y="231"/>
                      <a:pt x="233" y="230"/>
                      <a:pt x="229" y="227"/>
                    </a:cubicBezTo>
                    <a:cubicBezTo>
                      <a:pt x="226" y="226"/>
                      <a:pt x="224" y="225"/>
                      <a:pt x="222" y="224"/>
                    </a:cubicBezTo>
                    <a:cubicBezTo>
                      <a:pt x="220" y="222"/>
                      <a:pt x="220" y="222"/>
                      <a:pt x="220" y="222"/>
                    </a:cubicBezTo>
                    <a:cubicBezTo>
                      <a:pt x="218" y="221"/>
                      <a:pt x="217" y="221"/>
                      <a:pt x="216" y="220"/>
                    </a:cubicBezTo>
                    <a:cubicBezTo>
                      <a:pt x="216" y="220"/>
                      <a:pt x="215" y="219"/>
                      <a:pt x="215" y="219"/>
                    </a:cubicBezTo>
                    <a:cubicBezTo>
                      <a:pt x="214" y="219"/>
                      <a:pt x="214" y="219"/>
                      <a:pt x="214" y="219"/>
                    </a:cubicBezTo>
                    <a:cubicBezTo>
                      <a:pt x="213" y="218"/>
                      <a:pt x="213" y="218"/>
                      <a:pt x="213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17" y="105"/>
                      <a:pt x="17" y="105"/>
                      <a:pt x="17" y="105"/>
                    </a:cubicBezTo>
                    <a:cubicBezTo>
                      <a:pt x="8" y="100"/>
                      <a:pt x="0" y="86"/>
                      <a:pt x="0" y="7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2" y="3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5" y="1"/>
                      <a:pt x="16" y="1"/>
                      <a:pt x="17" y="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12" y="115"/>
                      <a:pt x="212" y="115"/>
                      <a:pt x="212" y="115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28" y="123"/>
                      <a:pt x="228" y="123"/>
                      <a:pt x="228" y="123"/>
                    </a:cubicBezTo>
                    <a:cubicBezTo>
                      <a:pt x="232" y="126"/>
                      <a:pt x="239" y="127"/>
                      <a:pt x="245" y="127"/>
                    </a:cubicBezTo>
                    <a:cubicBezTo>
                      <a:pt x="245" y="147"/>
                      <a:pt x="245" y="147"/>
                      <a:pt x="245" y="147"/>
                    </a:cubicBezTo>
                    <a:cubicBezTo>
                      <a:pt x="239" y="147"/>
                      <a:pt x="233" y="145"/>
                      <a:pt x="229" y="143"/>
                    </a:cubicBezTo>
                    <a:cubicBezTo>
                      <a:pt x="226" y="141"/>
                      <a:pt x="224" y="140"/>
                      <a:pt x="222" y="139"/>
                    </a:cubicBezTo>
                    <a:cubicBezTo>
                      <a:pt x="220" y="137"/>
                      <a:pt x="220" y="137"/>
                      <a:pt x="220" y="137"/>
                    </a:cubicBezTo>
                    <a:cubicBezTo>
                      <a:pt x="217" y="136"/>
                      <a:pt x="214" y="134"/>
                      <a:pt x="213" y="134"/>
                    </a:cubicBezTo>
                    <a:cubicBezTo>
                      <a:pt x="213" y="133"/>
                      <a:pt x="213" y="133"/>
                      <a:pt x="213" y="133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0" y="22"/>
                      <a:pt x="16" y="24"/>
                      <a:pt x="16" y="28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ïṧḻíḍé">
                <a:extLst>
                  <a:ext uri="{FF2B5EF4-FFF2-40B4-BE49-F238E27FC236}">
                    <a16:creationId xmlns:a16="http://schemas.microsoft.com/office/drawing/2014/main" id="{EDD693DE-D296-A5FC-F111-FC6EADAF4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ïṥ1ïḍé">
                <a:extLst>
                  <a:ext uri="{FF2B5EF4-FFF2-40B4-BE49-F238E27FC236}">
                    <a16:creationId xmlns:a16="http://schemas.microsoft.com/office/drawing/2014/main" id="{C4A689B8-5034-F255-A061-505CAE32F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001837"/>
                <a:ext cx="1511300" cy="1538288"/>
              </a:xfrm>
              <a:custGeom>
                <a:avLst/>
                <a:gdLst>
                  <a:gd name="T0" fmla="*/ 299 w 300"/>
                  <a:gd name="T1" fmla="*/ 211 h 305"/>
                  <a:gd name="T2" fmla="*/ 299 w 300"/>
                  <a:gd name="T3" fmla="*/ 95 h 305"/>
                  <a:gd name="T4" fmla="*/ 299 w 300"/>
                  <a:gd name="T5" fmla="*/ 95 h 305"/>
                  <a:gd name="T6" fmla="*/ 256 w 300"/>
                  <a:gd name="T7" fmla="*/ 33 h 305"/>
                  <a:gd name="T8" fmla="*/ 44 w 300"/>
                  <a:gd name="T9" fmla="*/ 33 h 305"/>
                  <a:gd name="T10" fmla="*/ 1 w 300"/>
                  <a:gd name="T11" fmla="*/ 95 h 305"/>
                  <a:gd name="T12" fmla="*/ 1 w 300"/>
                  <a:gd name="T13" fmla="*/ 95 h 305"/>
                  <a:gd name="T14" fmla="*/ 1 w 300"/>
                  <a:gd name="T15" fmla="*/ 210 h 305"/>
                  <a:gd name="T16" fmla="*/ 44 w 300"/>
                  <a:gd name="T17" fmla="*/ 272 h 305"/>
                  <a:gd name="T18" fmla="*/ 256 w 300"/>
                  <a:gd name="T19" fmla="*/ 272 h 305"/>
                  <a:gd name="T20" fmla="*/ 299 w 300"/>
                  <a:gd name="T21" fmla="*/ 211 h 305"/>
                  <a:gd name="T22" fmla="*/ 299 w 300"/>
                  <a:gd name="T23" fmla="*/ 211 h 305"/>
                  <a:gd name="T24" fmla="*/ 299 w 300"/>
                  <a:gd name="T25" fmla="*/ 211 h 305"/>
                  <a:gd name="T26" fmla="*/ 299 w 300"/>
                  <a:gd name="T27" fmla="*/ 211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305">
                    <a:moveTo>
                      <a:pt x="299" y="211"/>
                    </a:moveTo>
                    <a:cubicBezTo>
                      <a:pt x="299" y="95"/>
                      <a:pt x="299" y="95"/>
                      <a:pt x="299" y="95"/>
                    </a:cubicBezTo>
                    <a:cubicBezTo>
                      <a:pt x="299" y="95"/>
                      <a:pt x="299" y="95"/>
                      <a:pt x="299" y="95"/>
                    </a:cubicBezTo>
                    <a:cubicBezTo>
                      <a:pt x="300" y="73"/>
                      <a:pt x="285" y="50"/>
                      <a:pt x="256" y="33"/>
                    </a:cubicBezTo>
                    <a:cubicBezTo>
                      <a:pt x="197" y="0"/>
                      <a:pt x="103" y="0"/>
                      <a:pt x="44" y="33"/>
                    </a:cubicBezTo>
                    <a:cubicBezTo>
                      <a:pt x="15" y="50"/>
                      <a:pt x="0" y="73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210"/>
                      <a:pt x="1" y="210"/>
                      <a:pt x="1" y="210"/>
                    </a:cubicBezTo>
                    <a:cubicBezTo>
                      <a:pt x="0" y="232"/>
                      <a:pt x="15" y="255"/>
                      <a:pt x="44" y="272"/>
                    </a:cubicBezTo>
                    <a:cubicBezTo>
                      <a:pt x="103" y="305"/>
                      <a:pt x="197" y="305"/>
                      <a:pt x="256" y="272"/>
                    </a:cubicBezTo>
                    <a:cubicBezTo>
                      <a:pt x="285" y="255"/>
                      <a:pt x="299" y="233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9" y="211"/>
                      <a:pt x="299" y="211"/>
                      <a:pt x="299" y="211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íś1îḍe">
                <a:extLst>
                  <a:ext uri="{FF2B5EF4-FFF2-40B4-BE49-F238E27FC236}">
                    <a16:creationId xmlns:a16="http://schemas.microsoft.com/office/drawing/2014/main" id="{6C426465-0FE0-DB90-D385-B95C6901C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1758950"/>
                <a:ext cx="2478087" cy="1438275"/>
              </a:xfrm>
              <a:custGeom>
                <a:avLst/>
                <a:gdLst>
                  <a:gd name="T0" fmla="*/ 780 w 1561"/>
                  <a:gd name="T1" fmla="*/ 0 h 906"/>
                  <a:gd name="T2" fmla="*/ 0 w 1561"/>
                  <a:gd name="T3" fmla="*/ 451 h 906"/>
                  <a:gd name="T4" fmla="*/ 780 w 1561"/>
                  <a:gd name="T5" fmla="*/ 906 h 906"/>
                  <a:gd name="T6" fmla="*/ 1561 w 1561"/>
                  <a:gd name="T7" fmla="*/ 451 h 906"/>
                  <a:gd name="T8" fmla="*/ 780 w 1561"/>
                  <a:gd name="T9" fmla="*/ 0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906">
                    <a:moveTo>
                      <a:pt x="780" y="0"/>
                    </a:moveTo>
                    <a:lnTo>
                      <a:pt x="0" y="451"/>
                    </a:lnTo>
                    <a:lnTo>
                      <a:pt x="780" y="906"/>
                    </a:lnTo>
                    <a:lnTo>
                      <a:pt x="1561" y="451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rgbClr val="3E54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íṧḻîḋè">
                <a:extLst>
                  <a:ext uri="{FF2B5EF4-FFF2-40B4-BE49-F238E27FC236}">
                    <a16:creationId xmlns:a16="http://schemas.microsoft.com/office/drawing/2014/main" id="{59E43516-EDC9-6A8A-5CCB-191711572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81262"/>
                <a:ext cx="644525" cy="377825"/>
              </a:xfrm>
              <a:custGeom>
                <a:avLst/>
                <a:gdLst>
                  <a:gd name="T0" fmla="*/ 128 w 128"/>
                  <a:gd name="T1" fmla="*/ 70 h 75"/>
                  <a:gd name="T2" fmla="*/ 7 w 128"/>
                  <a:gd name="T3" fmla="*/ 1 h 75"/>
                  <a:gd name="T4" fmla="*/ 1 w 128"/>
                  <a:gd name="T5" fmla="*/ 3 h 75"/>
                  <a:gd name="T6" fmla="*/ 3 w 128"/>
                  <a:gd name="T7" fmla="*/ 9 h 75"/>
                  <a:gd name="T8" fmla="*/ 120 w 128"/>
                  <a:gd name="T9" fmla="*/ 75 h 75"/>
                  <a:gd name="T10" fmla="*/ 128 w 128"/>
                  <a:gd name="T11" fmla="*/ 7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75">
                    <a:moveTo>
                      <a:pt x="128" y="7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120" y="75"/>
                      <a:pt x="120" y="75"/>
                      <a:pt x="120" y="75"/>
                    </a:cubicBezTo>
                    <a:lnTo>
                      <a:pt x="128" y="7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îSļîde">
                <a:extLst>
                  <a:ext uri="{FF2B5EF4-FFF2-40B4-BE49-F238E27FC236}">
                    <a16:creationId xmlns:a16="http://schemas.microsoft.com/office/drawing/2014/main" id="{5946BAAE-39C7-6EF3-FD1B-C3DCDA8A9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225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ïşḻïḋè">
                <a:extLst>
                  <a:ext uri="{FF2B5EF4-FFF2-40B4-BE49-F238E27FC236}">
                    <a16:creationId xmlns:a16="http://schemas.microsoft.com/office/drawing/2014/main" id="{C25E726A-EEC8-1D33-8531-62421071F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2474912"/>
                <a:ext cx="1238250" cy="771525"/>
              </a:xfrm>
              <a:custGeom>
                <a:avLst/>
                <a:gdLst>
                  <a:gd name="T0" fmla="*/ 0 w 780"/>
                  <a:gd name="T1" fmla="*/ 0 h 486"/>
                  <a:gd name="T2" fmla="*/ 0 w 780"/>
                  <a:gd name="T3" fmla="*/ 35 h 486"/>
                  <a:gd name="T4" fmla="*/ 780 w 780"/>
                  <a:gd name="T5" fmla="*/ 486 h 486"/>
                  <a:gd name="T6" fmla="*/ 780 w 780"/>
                  <a:gd name="T7" fmla="*/ 455 h 486"/>
                  <a:gd name="T8" fmla="*/ 0 w 780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486">
                    <a:moveTo>
                      <a:pt x="0" y="0"/>
                    </a:moveTo>
                    <a:lnTo>
                      <a:pt x="0" y="35"/>
                    </a:lnTo>
                    <a:lnTo>
                      <a:pt x="780" y="486"/>
                    </a:lnTo>
                    <a:lnTo>
                      <a:pt x="780" y="45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îṧḻïḍè">
                <a:extLst>
                  <a:ext uri="{FF2B5EF4-FFF2-40B4-BE49-F238E27FC236}">
                    <a16:creationId xmlns:a16="http://schemas.microsoft.com/office/drawing/2014/main" id="{B14C826F-48E9-323C-93F0-9DFAA5BEC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  <a:close/>
                  </a:path>
                </a:pathLst>
              </a:custGeom>
              <a:solidFill>
                <a:srgbClr val="2E44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îsḻïdê">
                <a:extLst>
                  <a:ext uri="{FF2B5EF4-FFF2-40B4-BE49-F238E27FC236}">
                    <a16:creationId xmlns:a16="http://schemas.microsoft.com/office/drawing/2014/main" id="{F2DEEF6B-AFC8-7AEC-C8D5-BB90F22AC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2474912"/>
                <a:ext cx="1239837" cy="771525"/>
              </a:xfrm>
              <a:custGeom>
                <a:avLst/>
                <a:gdLst>
                  <a:gd name="T0" fmla="*/ 781 w 781"/>
                  <a:gd name="T1" fmla="*/ 0 h 486"/>
                  <a:gd name="T2" fmla="*/ 781 w 781"/>
                  <a:gd name="T3" fmla="*/ 35 h 486"/>
                  <a:gd name="T4" fmla="*/ 0 w 781"/>
                  <a:gd name="T5" fmla="*/ 486 h 486"/>
                  <a:gd name="T6" fmla="*/ 0 w 781"/>
                  <a:gd name="T7" fmla="*/ 455 h 486"/>
                  <a:gd name="T8" fmla="*/ 781 w 781"/>
                  <a:gd name="T9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486">
                    <a:moveTo>
                      <a:pt x="781" y="0"/>
                    </a:moveTo>
                    <a:lnTo>
                      <a:pt x="781" y="35"/>
                    </a:lnTo>
                    <a:lnTo>
                      <a:pt x="0" y="486"/>
                    </a:lnTo>
                    <a:lnTo>
                      <a:pt x="0" y="455"/>
                    </a:lnTo>
                    <a:lnTo>
                      <a:pt x="7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iṡlidê">
                <a:extLst>
                  <a:ext uri="{FF2B5EF4-FFF2-40B4-BE49-F238E27FC236}">
                    <a16:creationId xmlns:a16="http://schemas.microsoft.com/office/drawing/2014/main" id="{C9CDAEB6-BC0E-F582-FE63-9BEC396AA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8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ïṡļîḓè">
                <a:extLst>
                  <a:ext uri="{FF2B5EF4-FFF2-40B4-BE49-F238E27FC236}">
                    <a16:creationId xmlns:a16="http://schemas.microsoft.com/office/drawing/2014/main" id="{8D5DE6F7-061A-56F6-26ED-C4C3625DD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808287"/>
                <a:ext cx="4762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ïṡľïdè">
                <a:extLst>
                  <a:ext uri="{FF2B5EF4-FFF2-40B4-BE49-F238E27FC236}">
                    <a16:creationId xmlns:a16="http://schemas.microsoft.com/office/drawing/2014/main" id="{C5FCEF88-E8C2-4FE0-317A-63E38C20C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B3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îś1îdé">
                <a:extLst>
                  <a:ext uri="{FF2B5EF4-FFF2-40B4-BE49-F238E27FC236}">
                    <a16:creationId xmlns:a16="http://schemas.microsoft.com/office/drawing/2014/main" id="{A191B792-5634-D04B-86F2-452176ADE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38" y="2813050"/>
                <a:ext cx="1501775" cy="509588"/>
              </a:xfrm>
              <a:custGeom>
                <a:avLst/>
                <a:gdLst>
                  <a:gd name="T0" fmla="*/ 0 w 946"/>
                  <a:gd name="T1" fmla="*/ 0 h 321"/>
                  <a:gd name="T2" fmla="*/ 0 w 946"/>
                  <a:gd name="T3" fmla="*/ 0 h 321"/>
                  <a:gd name="T4" fmla="*/ 473 w 946"/>
                  <a:gd name="T5" fmla="*/ 321 h 321"/>
                  <a:gd name="T6" fmla="*/ 946 w 946"/>
                  <a:gd name="T7" fmla="*/ 0 h 321"/>
                  <a:gd name="T8" fmla="*/ 473 w 946"/>
                  <a:gd name="T9" fmla="*/ 273 h 321"/>
                  <a:gd name="T10" fmla="*/ 0 w 946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6" h="321">
                    <a:moveTo>
                      <a:pt x="0" y="0"/>
                    </a:moveTo>
                    <a:lnTo>
                      <a:pt x="0" y="0"/>
                    </a:lnTo>
                    <a:lnTo>
                      <a:pt x="473" y="321"/>
                    </a:lnTo>
                    <a:lnTo>
                      <a:pt x="946" y="0"/>
                    </a:lnTo>
                    <a:lnTo>
                      <a:pt x="473" y="27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iṩľîďe">
                <a:extLst>
                  <a:ext uri="{FF2B5EF4-FFF2-40B4-BE49-F238E27FC236}">
                    <a16:creationId xmlns:a16="http://schemas.microsoft.com/office/drawing/2014/main" id="{16F2B68E-8899-870A-5F76-0C441ADB2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5100" y="3473450"/>
                <a:ext cx="180975" cy="428625"/>
              </a:xfrm>
              <a:custGeom>
                <a:avLst/>
                <a:gdLst>
                  <a:gd name="T0" fmla="*/ 25 w 36"/>
                  <a:gd name="T1" fmla="*/ 0 h 85"/>
                  <a:gd name="T2" fmla="*/ 11 w 36"/>
                  <a:gd name="T3" fmla="*/ 0 h 85"/>
                  <a:gd name="T4" fmla="*/ 0 w 36"/>
                  <a:gd name="T5" fmla="*/ 72 h 85"/>
                  <a:gd name="T6" fmla="*/ 36 w 36"/>
                  <a:gd name="T7" fmla="*/ 72 h 85"/>
                  <a:gd name="T8" fmla="*/ 25 w 36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5">
                    <a:moveTo>
                      <a:pt x="25" y="0"/>
                    </a:moveTo>
                    <a:cubicBezTo>
                      <a:pt x="22" y="2"/>
                      <a:pt x="15" y="2"/>
                      <a:pt x="11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85"/>
                      <a:pt x="36" y="85"/>
                      <a:pt x="36" y="72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íŝḻïḍê">
                <a:extLst>
                  <a:ext uri="{FF2B5EF4-FFF2-40B4-BE49-F238E27FC236}">
                    <a16:creationId xmlns:a16="http://schemas.microsoft.com/office/drawing/2014/main" id="{AF9C2CCA-95EA-2B15-F3DA-B347970C3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3681412"/>
                <a:ext cx="20637" cy="195263"/>
              </a:xfrm>
              <a:custGeom>
                <a:avLst/>
                <a:gdLst>
                  <a:gd name="T0" fmla="*/ 0 w 4"/>
                  <a:gd name="T1" fmla="*/ 0 h 39"/>
                  <a:gd name="T2" fmla="*/ 2 w 4"/>
                  <a:gd name="T3" fmla="*/ 39 h 39"/>
                  <a:gd name="T4" fmla="*/ 4 w 4"/>
                  <a:gd name="T5" fmla="*/ 38 h 39"/>
                  <a:gd name="T6" fmla="*/ 0 w 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9">
                    <a:moveTo>
                      <a:pt x="0" y="0"/>
                    </a:moveTo>
                    <a:cubicBezTo>
                      <a:pt x="2" y="39"/>
                      <a:pt x="2" y="39"/>
                      <a:pt x="2" y="39"/>
                    </a:cubicBezTo>
                    <a:cubicBezTo>
                      <a:pt x="3" y="39"/>
                      <a:pt x="3" y="39"/>
                      <a:pt x="4" y="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ïṣḻidê">
                <a:extLst>
                  <a:ext uri="{FF2B5EF4-FFF2-40B4-BE49-F238E27FC236}">
                    <a16:creationId xmlns:a16="http://schemas.microsoft.com/office/drawing/2014/main" id="{21A9AA0A-E22D-3213-4FDD-408435BE2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0025" y="3559175"/>
                <a:ext cx="34925" cy="317500"/>
              </a:xfrm>
              <a:custGeom>
                <a:avLst/>
                <a:gdLst>
                  <a:gd name="T0" fmla="*/ 2 w 7"/>
                  <a:gd name="T1" fmla="*/ 63 h 63"/>
                  <a:gd name="T2" fmla="*/ 7 w 7"/>
                  <a:gd name="T3" fmla="*/ 0 h 63"/>
                  <a:gd name="T4" fmla="*/ 0 w 7"/>
                  <a:gd name="T5" fmla="*/ 63 h 63"/>
                  <a:gd name="T6" fmla="*/ 2 w 7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3">
                    <a:moveTo>
                      <a:pt x="2" y="6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1" y="63"/>
                      <a:pt x="2" y="63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ïşḻîde">
                <a:extLst>
                  <a:ext uri="{FF2B5EF4-FFF2-40B4-BE49-F238E27FC236}">
                    <a16:creationId xmlns:a16="http://schemas.microsoft.com/office/drawing/2014/main" id="{78FAB77A-FF0B-5E22-5885-CA846B563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0825" y="3630612"/>
                <a:ext cx="9525" cy="257175"/>
              </a:xfrm>
              <a:custGeom>
                <a:avLst/>
                <a:gdLst>
                  <a:gd name="T0" fmla="*/ 0 w 2"/>
                  <a:gd name="T1" fmla="*/ 51 h 51"/>
                  <a:gd name="T2" fmla="*/ 2 w 2"/>
                  <a:gd name="T3" fmla="*/ 51 h 51"/>
                  <a:gd name="T4" fmla="*/ 1 w 2"/>
                  <a:gd name="T5" fmla="*/ 0 h 51"/>
                  <a:gd name="T6" fmla="*/ 0 w 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1">
                    <a:moveTo>
                      <a:pt x="0" y="51"/>
                    </a:moveTo>
                    <a:cubicBezTo>
                      <a:pt x="1" y="51"/>
                      <a:pt x="1" y="51"/>
                      <a:pt x="2" y="5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ïṣ1íḋê">
                <a:extLst>
                  <a:ext uri="{FF2B5EF4-FFF2-40B4-BE49-F238E27FC236}">
                    <a16:creationId xmlns:a16="http://schemas.microsoft.com/office/drawing/2014/main" id="{BDE51357-2E2E-B964-A2A0-48A5F77CA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9550" y="3448050"/>
                <a:ext cx="96837" cy="55563"/>
              </a:xfrm>
              <a:custGeom>
                <a:avLst/>
                <a:gdLst>
                  <a:gd name="T0" fmla="*/ 9 w 19"/>
                  <a:gd name="T1" fmla="*/ 11 h 11"/>
                  <a:gd name="T2" fmla="*/ 2 w 19"/>
                  <a:gd name="T3" fmla="*/ 8 h 11"/>
                  <a:gd name="T4" fmla="*/ 1 w 19"/>
                  <a:gd name="T5" fmla="*/ 2 h 11"/>
                  <a:gd name="T6" fmla="*/ 7 w 19"/>
                  <a:gd name="T7" fmla="*/ 1 h 11"/>
                  <a:gd name="T8" fmla="*/ 11 w 19"/>
                  <a:gd name="T9" fmla="*/ 1 h 11"/>
                  <a:gd name="T10" fmla="*/ 17 w 19"/>
                  <a:gd name="T11" fmla="*/ 2 h 11"/>
                  <a:gd name="T12" fmla="*/ 16 w 19"/>
                  <a:gd name="T13" fmla="*/ 8 h 11"/>
                  <a:gd name="T14" fmla="*/ 9 w 19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1">
                    <a:moveTo>
                      <a:pt x="9" y="11"/>
                    </a:moveTo>
                    <a:cubicBezTo>
                      <a:pt x="7" y="11"/>
                      <a:pt x="4" y="10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9" y="3"/>
                      <a:pt x="10" y="2"/>
                      <a:pt x="11" y="1"/>
                    </a:cubicBezTo>
                    <a:cubicBezTo>
                      <a:pt x="13" y="0"/>
                      <a:pt x="16" y="0"/>
                      <a:pt x="17" y="2"/>
                    </a:cubicBezTo>
                    <a:cubicBezTo>
                      <a:pt x="19" y="4"/>
                      <a:pt x="18" y="7"/>
                      <a:pt x="16" y="8"/>
                    </a:cubicBezTo>
                    <a:cubicBezTo>
                      <a:pt x="14" y="10"/>
                      <a:pt x="12" y="11"/>
                      <a:pt x="9" y="11"/>
                    </a:cubicBezTo>
                    <a:close/>
                  </a:path>
                </a:pathLst>
              </a:custGeom>
              <a:solidFill>
                <a:srgbClr val="FC96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îṣlîďé">
                <a:extLst>
                  <a:ext uri="{FF2B5EF4-FFF2-40B4-BE49-F238E27FC236}">
                    <a16:creationId xmlns:a16="http://schemas.microsoft.com/office/drawing/2014/main" id="{2D2BAB8F-C4CA-09C6-FFDB-E0C390642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025" y="2455862"/>
                <a:ext cx="711200" cy="992188"/>
              </a:xfrm>
              <a:custGeom>
                <a:avLst/>
                <a:gdLst>
                  <a:gd name="T0" fmla="*/ 137 w 141"/>
                  <a:gd name="T1" fmla="*/ 197 h 197"/>
                  <a:gd name="T2" fmla="*/ 133 w 141"/>
                  <a:gd name="T3" fmla="*/ 192 h 197"/>
                  <a:gd name="T4" fmla="*/ 133 w 141"/>
                  <a:gd name="T5" fmla="*/ 91 h 197"/>
                  <a:gd name="T6" fmla="*/ 126 w 141"/>
                  <a:gd name="T7" fmla="*/ 79 h 197"/>
                  <a:gd name="T8" fmla="*/ 3 w 141"/>
                  <a:gd name="T9" fmla="*/ 9 h 197"/>
                  <a:gd name="T10" fmla="*/ 1 w 141"/>
                  <a:gd name="T11" fmla="*/ 3 h 197"/>
                  <a:gd name="T12" fmla="*/ 7 w 141"/>
                  <a:gd name="T13" fmla="*/ 1 h 197"/>
                  <a:gd name="T14" fmla="*/ 130 w 141"/>
                  <a:gd name="T15" fmla="*/ 72 h 197"/>
                  <a:gd name="T16" fmla="*/ 141 w 141"/>
                  <a:gd name="T17" fmla="*/ 91 h 197"/>
                  <a:gd name="T18" fmla="*/ 141 w 141"/>
                  <a:gd name="T19" fmla="*/ 192 h 197"/>
                  <a:gd name="T20" fmla="*/ 137 w 14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97">
                    <a:moveTo>
                      <a:pt x="137" y="197"/>
                    </a:moveTo>
                    <a:cubicBezTo>
                      <a:pt x="135" y="197"/>
                      <a:pt x="133" y="195"/>
                      <a:pt x="133" y="192"/>
                    </a:cubicBezTo>
                    <a:cubicBezTo>
                      <a:pt x="133" y="91"/>
                      <a:pt x="133" y="91"/>
                      <a:pt x="133" y="91"/>
                    </a:cubicBezTo>
                    <a:cubicBezTo>
                      <a:pt x="133" y="86"/>
                      <a:pt x="130" y="82"/>
                      <a:pt x="126" y="7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7" y="76"/>
                      <a:pt x="141" y="83"/>
                      <a:pt x="141" y="91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195"/>
                      <a:pt x="139" y="197"/>
                      <a:pt x="137" y="197"/>
                    </a:cubicBezTo>
                    <a:close/>
                  </a:path>
                </a:pathLst>
              </a:custGeom>
              <a:solidFill>
                <a:srgbClr val="BB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íṡľíḋe">
                <a:extLst>
                  <a:ext uri="{FF2B5EF4-FFF2-40B4-BE49-F238E27FC236}">
                    <a16:creationId xmlns:a16="http://schemas.microsoft.com/office/drawing/2014/main" id="{76A789DD-C996-CA87-02EE-29BAD4BD1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788" y="3378200"/>
                <a:ext cx="96837" cy="95250"/>
              </a:xfrm>
              <a:prstGeom prst="ellipse">
                <a:avLst/>
              </a:pr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îs1îdè">
                <a:extLst>
                  <a:ext uri="{FF2B5EF4-FFF2-40B4-BE49-F238E27FC236}">
                    <a16:creationId xmlns:a16="http://schemas.microsoft.com/office/drawing/2014/main" id="{E4ACE09A-9653-FB28-5D22-BA58D5AE2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4788" y="3378200"/>
                <a:ext cx="96837" cy="95250"/>
              </a:xfrm>
              <a:custGeom>
                <a:avLst/>
                <a:gdLst>
                  <a:gd name="T0" fmla="*/ 19 w 19"/>
                  <a:gd name="T1" fmla="*/ 10 h 19"/>
                  <a:gd name="T2" fmla="*/ 9 w 19"/>
                  <a:gd name="T3" fmla="*/ 13 h 19"/>
                  <a:gd name="T4" fmla="*/ 9 w 19"/>
                  <a:gd name="T5" fmla="*/ 0 h 19"/>
                  <a:gd name="T6" fmla="*/ 0 w 19"/>
                  <a:gd name="T7" fmla="*/ 9 h 19"/>
                  <a:gd name="T8" fmla="*/ 10 w 19"/>
                  <a:gd name="T9" fmla="*/ 19 h 19"/>
                  <a:gd name="T10" fmla="*/ 19 w 19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cubicBezTo>
                      <a:pt x="19" y="12"/>
                      <a:pt x="14" y="16"/>
                      <a:pt x="9" y="13"/>
                    </a:cubicBezTo>
                    <a:cubicBezTo>
                      <a:pt x="3" y="10"/>
                      <a:pt x="4" y="3"/>
                      <a:pt x="9" y="0"/>
                    </a:cubicBezTo>
                    <a:cubicBezTo>
                      <a:pt x="4" y="1"/>
                      <a:pt x="0" y="5"/>
                      <a:pt x="0" y="9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lose/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íŝliḓe">
                <a:extLst>
                  <a:ext uri="{FF2B5EF4-FFF2-40B4-BE49-F238E27FC236}">
                    <a16:creationId xmlns:a16="http://schemas.microsoft.com/office/drawing/2014/main" id="{5ADA25A1-F94D-8B8C-A304-0C6D06932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200525"/>
                <a:ext cx="1984375" cy="1219200"/>
              </a:xfrm>
              <a:custGeom>
                <a:avLst/>
                <a:gdLst>
                  <a:gd name="T0" fmla="*/ 388 w 394"/>
                  <a:gd name="T1" fmla="*/ 52 h 242"/>
                  <a:gd name="T2" fmla="*/ 90 w 394"/>
                  <a:gd name="T3" fmla="*/ 224 h 242"/>
                  <a:gd name="T4" fmla="*/ 0 w 394"/>
                  <a:gd name="T5" fmla="*/ 242 h 242"/>
                  <a:gd name="T6" fmla="*/ 16 w 394"/>
                  <a:gd name="T7" fmla="*/ 224 h 242"/>
                  <a:gd name="T8" fmla="*/ 60 w 394"/>
                  <a:gd name="T9" fmla="*/ 174 h 242"/>
                  <a:gd name="T10" fmla="*/ 60 w 394"/>
                  <a:gd name="T11" fmla="*/ 174 h 242"/>
                  <a:gd name="T12" fmla="*/ 60 w 394"/>
                  <a:gd name="T13" fmla="*/ 174 h 242"/>
                  <a:gd name="T14" fmla="*/ 274 w 394"/>
                  <a:gd name="T15" fmla="*/ 51 h 242"/>
                  <a:gd name="T16" fmla="*/ 274 w 394"/>
                  <a:gd name="T17" fmla="*/ 51 h 242"/>
                  <a:gd name="T18" fmla="*/ 276 w 394"/>
                  <a:gd name="T19" fmla="*/ 49 h 242"/>
                  <a:gd name="T20" fmla="*/ 299 w 394"/>
                  <a:gd name="T21" fmla="*/ 36 h 242"/>
                  <a:gd name="T22" fmla="*/ 299 w 394"/>
                  <a:gd name="T23" fmla="*/ 36 h 242"/>
                  <a:gd name="T24" fmla="*/ 314 w 394"/>
                  <a:gd name="T25" fmla="*/ 27 h 242"/>
                  <a:gd name="T26" fmla="*/ 314 w 394"/>
                  <a:gd name="T27" fmla="*/ 27 h 242"/>
                  <a:gd name="T28" fmla="*/ 345 w 394"/>
                  <a:gd name="T29" fmla="*/ 9 h 242"/>
                  <a:gd name="T30" fmla="*/ 393 w 394"/>
                  <a:gd name="T31" fmla="*/ 36 h 242"/>
                  <a:gd name="T32" fmla="*/ 388 w 394"/>
                  <a:gd name="T33" fmla="*/ 5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4" h="242">
                    <a:moveTo>
                      <a:pt x="388" y="52"/>
                    </a:moveTo>
                    <a:cubicBezTo>
                      <a:pt x="90" y="224"/>
                      <a:pt x="90" y="224"/>
                      <a:pt x="90" y="224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16" y="224"/>
                      <a:pt x="16" y="224"/>
                      <a:pt x="16" y="22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60" y="174"/>
                      <a:pt x="60" y="174"/>
                      <a:pt x="60" y="174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4" y="51"/>
                      <a:pt x="274" y="51"/>
                      <a:pt x="274" y="51"/>
                    </a:cubicBezTo>
                    <a:cubicBezTo>
                      <a:pt x="276" y="49"/>
                      <a:pt x="276" y="49"/>
                      <a:pt x="276" y="49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299" y="36"/>
                      <a:pt x="299" y="36"/>
                      <a:pt x="299" y="36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14" y="27"/>
                      <a:pt x="314" y="27"/>
                      <a:pt x="314" y="27"/>
                    </a:cubicBezTo>
                    <a:cubicBezTo>
                      <a:pt x="345" y="9"/>
                      <a:pt x="345" y="9"/>
                      <a:pt x="345" y="9"/>
                    </a:cubicBezTo>
                    <a:cubicBezTo>
                      <a:pt x="359" y="0"/>
                      <a:pt x="390" y="18"/>
                      <a:pt x="393" y="36"/>
                    </a:cubicBezTo>
                    <a:cubicBezTo>
                      <a:pt x="394" y="42"/>
                      <a:pt x="393" y="48"/>
                      <a:pt x="388" y="52"/>
                    </a:cubicBezTo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îṥľíḑè">
                <a:extLst>
                  <a:ext uri="{FF2B5EF4-FFF2-40B4-BE49-F238E27FC236}">
                    <a16:creationId xmlns:a16="http://schemas.microsoft.com/office/drawing/2014/main" id="{7F862DF6-685D-6509-C3E7-FDB2D326B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4916487"/>
                <a:ext cx="628650" cy="433388"/>
              </a:xfrm>
              <a:custGeom>
                <a:avLst/>
                <a:gdLst>
                  <a:gd name="T0" fmla="*/ 60 w 125"/>
                  <a:gd name="T1" fmla="*/ 17 h 86"/>
                  <a:gd name="T2" fmla="*/ 0 w 125"/>
                  <a:gd name="T3" fmla="*/ 86 h 86"/>
                  <a:gd name="T4" fmla="*/ 90 w 125"/>
                  <a:gd name="T5" fmla="*/ 68 h 86"/>
                  <a:gd name="T6" fmla="*/ 60 w 125"/>
                  <a:gd name="T7" fmla="*/ 1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60" y="17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25" y="48"/>
                      <a:pt x="91" y="0"/>
                      <a:pt x="60" y="17"/>
                    </a:cubicBezTo>
                    <a:close/>
                  </a:path>
                </a:pathLst>
              </a:custGeom>
              <a:solidFill>
                <a:srgbClr val="FFF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işľidê">
                <a:extLst>
                  <a:ext uri="{FF2B5EF4-FFF2-40B4-BE49-F238E27FC236}">
                    <a16:creationId xmlns:a16="http://schemas.microsoft.com/office/drawing/2014/main" id="{6DD618B4-F5CD-EDEA-BA10-9ABEBE7DC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108575"/>
                <a:ext cx="538162" cy="241300"/>
              </a:xfrm>
              <a:custGeom>
                <a:avLst/>
                <a:gdLst>
                  <a:gd name="T0" fmla="*/ 0 w 107"/>
                  <a:gd name="T1" fmla="*/ 48 h 48"/>
                  <a:gd name="T2" fmla="*/ 93 w 107"/>
                  <a:gd name="T3" fmla="*/ 0 h 48"/>
                  <a:gd name="T4" fmla="*/ 90 w 107"/>
                  <a:gd name="T5" fmla="*/ 30 h 48"/>
                  <a:gd name="T6" fmla="*/ 0 w 107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" h="48">
                    <a:moveTo>
                      <a:pt x="0" y="48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107" y="13"/>
                      <a:pt x="107" y="20"/>
                      <a:pt x="90" y="30"/>
                    </a:cubicBez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2E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îśļíḑê">
                <a:extLst>
                  <a:ext uri="{FF2B5EF4-FFF2-40B4-BE49-F238E27FC236}">
                    <a16:creationId xmlns:a16="http://schemas.microsoft.com/office/drawing/2014/main" id="{8CAC7F36-90FA-D529-8064-5BB28D260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5259387"/>
                <a:ext cx="125412" cy="90488"/>
              </a:xfrm>
              <a:custGeom>
                <a:avLst/>
                <a:gdLst>
                  <a:gd name="T0" fmla="*/ 0 w 79"/>
                  <a:gd name="T1" fmla="*/ 57 h 57"/>
                  <a:gd name="T2" fmla="*/ 51 w 79"/>
                  <a:gd name="T3" fmla="*/ 0 h 57"/>
                  <a:gd name="T4" fmla="*/ 44 w 79"/>
                  <a:gd name="T5" fmla="*/ 16 h 57"/>
                  <a:gd name="T6" fmla="*/ 60 w 79"/>
                  <a:gd name="T7" fmla="*/ 13 h 57"/>
                  <a:gd name="T8" fmla="*/ 51 w 79"/>
                  <a:gd name="T9" fmla="*/ 25 h 57"/>
                  <a:gd name="T10" fmla="*/ 70 w 79"/>
                  <a:gd name="T11" fmla="*/ 25 h 57"/>
                  <a:gd name="T12" fmla="*/ 57 w 79"/>
                  <a:gd name="T13" fmla="*/ 38 h 57"/>
                  <a:gd name="T14" fmla="*/ 79 w 79"/>
                  <a:gd name="T15" fmla="*/ 41 h 57"/>
                  <a:gd name="T16" fmla="*/ 0 w 79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57">
                    <a:moveTo>
                      <a:pt x="0" y="57"/>
                    </a:moveTo>
                    <a:lnTo>
                      <a:pt x="51" y="0"/>
                    </a:lnTo>
                    <a:lnTo>
                      <a:pt x="44" y="16"/>
                    </a:lnTo>
                    <a:lnTo>
                      <a:pt x="60" y="13"/>
                    </a:lnTo>
                    <a:lnTo>
                      <a:pt x="51" y="25"/>
                    </a:lnTo>
                    <a:lnTo>
                      <a:pt x="70" y="25"/>
                    </a:lnTo>
                    <a:lnTo>
                      <a:pt x="57" y="38"/>
                    </a:lnTo>
                    <a:lnTo>
                      <a:pt x="79" y="41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91F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íṥḷïdê">
                <a:extLst>
                  <a:ext uri="{FF2B5EF4-FFF2-40B4-BE49-F238E27FC236}">
                    <a16:creationId xmlns:a16="http://schemas.microsoft.com/office/drawing/2014/main" id="{9799590D-1DF6-F67E-A3E6-29DAD3BA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9250" y="4265612"/>
                <a:ext cx="1435100" cy="993775"/>
              </a:xfrm>
              <a:custGeom>
                <a:avLst/>
                <a:gdLst>
                  <a:gd name="T0" fmla="*/ 285 w 285"/>
                  <a:gd name="T1" fmla="*/ 49 h 197"/>
                  <a:gd name="T2" fmla="*/ 279 w 285"/>
                  <a:gd name="T3" fmla="*/ 53 h 197"/>
                  <a:gd name="T4" fmla="*/ 270 w 285"/>
                  <a:gd name="T5" fmla="*/ 58 h 197"/>
                  <a:gd name="T6" fmla="*/ 30 w 285"/>
                  <a:gd name="T7" fmla="*/ 197 h 197"/>
                  <a:gd name="T8" fmla="*/ 29 w 285"/>
                  <a:gd name="T9" fmla="*/ 169 h 197"/>
                  <a:gd name="T10" fmla="*/ 0 w 285"/>
                  <a:gd name="T11" fmla="*/ 146 h 197"/>
                  <a:gd name="T12" fmla="*/ 239 w 285"/>
                  <a:gd name="T13" fmla="*/ 9 h 197"/>
                  <a:gd name="T14" fmla="*/ 254 w 285"/>
                  <a:gd name="T15" fmla="*/ 0 h 197"/>
                  <a:gd name="T16" fmla="*/ 285 w 285"/>
                  <a:gd name="T17" fmla="*/ 4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5" h="197">
                    <a:moveTo>
                      <a:pt x="285" y="49"/>
                    </a:moveTo>
                    <a:cubicBezTo>
                      <a:pt x="279" y="53"/>
                      <a:pt x="279" y="53"/>
                      <a:pt x="279" y="53"/>
                    </a:cubicBezTo>
                    <a:cubicBezTo>
                      <a:pt x="270" y="58"/>
                      <a:pt x="270" y="58"/>
                      <a:pt x="270" y="58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7" y="193"/>
                      <a:pt x="33" y="177"/>
                      <a:pt x="29" y="169"/>
                    </a:cubicBezTo>
                    <a:cubicBezTo>
                      <a:pt x="21" y="154"/>
                      <a:pt x="7" y="143"/>
                      <a:pt x="0" y="146"/>
                    </a:cubicBezTo>
                    <a:cubicBezTo>
                      <a:pt x="239" y="9"/>
                      <a:pt x="239" y="9"/>
                      <a:pt x="239" y="9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45" y="6"/>
                      <a:pt x="275" y="56"/>
                      <a:pt x="285" y="49"/>
                    </a:cubicBezTo>
                  </a:path>
                </a:pathLst>
              </a:custGeom>
              <a:solidFill>
                <a:srgbClr val="FFD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iśļîdé">
                <a:extLst>
                  <a:ext uri="{FF2B5EF4-FFF2-40B4-BE49-F238E27FC236}">
                    <a16:creationId xmlns:a16="http://schemas.microsoft.com/office/drawing/2014/main" id="{A84463B9-CD14-2FC3-6425-9F0DCCCE6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4462462"/>
                <a:ext cx="1258887" cy="796925"/>
              </a:xfrm>
              <a:custGeom>
                <a:avLst/>
                <a:gdLst>
                  <a:gd name="T0" fmla="*/ 250 w 250"/>
                  <a:gd name="T1" fmla="*/ 14 h 158"/>
                  <a:gd name="T2" fmla="*/ 241 w 250"/>
                  <a:gd name="T3" fmla="*/ 19 h 158"/>
                  <a:gd name="T4" fmla="*/ 1 w 250"/>
                  <a:gd name="T5" fmla="*/ 158 h 158"/>
                  <a:gd name="T6" fmla="*/ 0 w 250"/>
                  <a:gd name="T7" fmla="*/ 130 h 158"/>
                  <a:gd name="T8" fmla="*/ 230 w 250"/>
                  <a:gd name="T9" fmla="*/ 0 h 158"/>
                  <a:gd name="T10" fmla="*/ 250 w 250"/>
                  <a:gd name="T11" fmla="*/ 1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158">
                    <a:moveTo>
                      <a:pt x="250" y="14"/>
                    </a:moveTo>
                    <a:cubicBezTo>
                      <a:pt x="241" y="19"/>
                      <a:pt x="241" y="19"/>
                      <a:pt x="241" y="19"/>
                    </a:cubicBezTo>
                    <a:cubicBezTo>
                      <a:pt x="1" y="158"/>
                      <a:pt x="1" y="158"/>
                      <a:pt x="1" y="158"/>
                    </a:cubicBezTo>
                    <a:cubicBezTo>
                      <a:pt x="8" y="154"/>
                      <a:pt x="4" y="138"/>
                      <a:pt x="0" y="13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50" y="14"/>
                      <a:pt x="250" y="14"/>
                      <a:pt x="250" y="14"/>
                    </a:cubicBezTo>
                  </a:path>
                </a:pathLst>
              </a:custGeom>
              <a:solidFill>
                <a:srgbClr val="FDB7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îṥḻiďè">
                <a:extLst>
                  <a:ext uri="{FF2B5EF4-FFF2-40B4-BE49-F238E27FC236}">
                    <a16:creationId xmlns:a16="http://schemas.microsoft.com/office/drawing/2014/main" id="{66622A59-54C8-6135-C9E9-D8C4AC80D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3375" y="4098925"/>
                <a:ext cx="428625" cy="428625"/>
              </a:xfrm>
              <a:custGeom>
                <a:avLst/>
                <a:gdLst>
                  <a:gd name="T0" fmla="*/ 79 w 85"/>
                  <a:gd name="T1" fmla="*/ 57 h 85"/>
                  <a:gd name="T2" fmla="*/ 36 w 85"/>
                  <a:gd name="T3" fmla="*/ 82 h 85"/>
                  <a:gd name="T4" fmla="*/ 17 w 85"/>
                  <a:gd name="T5" fmla="*/ 68 h 85"/>
                  <a:gd name="T6" fmla="*/ 5 w 85"/>
                  <a:gd name="T7" fmla="*/ 33 h 85"/>
                  <a:gd name="T8" fmla="*/ 5 w 85"/>
                  <a:gd name="T9" fmla="*/ 33 h 85"/>
                  <a:gd name="T10" fmla="*/ 46 w 85"/>
                  <a:gd name="T11" fmla="*/ 9 h 85"/>
                  <a:gd name="T12" fmla="*/ 84 w 85"/>
                  <a:gd name="T13" fmla="*/ 41 h 85"/>
                  <a:gd name="T14" fmla="*/ 79 w 85"/>
                  <a:gd name="T15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5">
                    <a:moveTo>
                      <a:pt x="79" y="57"/>
                    </a:moveTo>
                    <a:cubicBezTo>
                      <a:pt x="36" y="82"/>
                      <a:pt x="36" y="82"/>
                      <a:pt x="36" y="82"/>
                    </a:cubicBezTo>
                    <a:cubicBezTo>
                      <a:pt x="32" y="85"/>
                      <a:pt x="24" y="78"/>
                      <a:pt x="17" y="68"/>
                    </a:cubicBezTo>
                    <a:cubicBezTo>
                      <a:pt x="7" y="54"/>
                      <a:pt x="0" y="37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59" y="0"/>
                      <a:pt x="81" y="23"/>
                      <a:pt x="84" y="41"/>
                    </a:cubicBezTo>
                    <a:cubicBezTo>
                      <a:pt x="85" y="48"/>
                      <a:pt x="84" y="54"/>
                      <a:pt x="79" y="57"/>
                    </a:cubicBezTo>
                  </a:path>
                </a:pathLst>
              </a:custGeom>
              <a:solidFill>
                <a:srgbClr val="F95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iSḷiḋè">
                <a:extLst>
                  <a:ext uri="{FF2B5EF4-FFF2-40B4-BE49-F238E27FC236}">
                    <a16:creationId xmlns:a16="http://schemas.microsoft.com/office/drawing/2014/main" id="{875EC273-0624-A515-6C17-0CF8F3087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4488" y="4098925"/>
                <a:ext cx="417512" cy="292100"/>
              </a:xfrm>
              <a:custGeom>
                <a:avLst/>
                <a:gdLst>
                  <a:gd name="T0" fmla="*/ 81 w 83"/>
                  <a:gd name="T1" fmla="*/ 53 h 58"/>
                  <a:gd name="T2" fmla="*/ 82 w 83"/>
                  <a:gd name="T3" fmla="*/ 41 h 58"/>
                  <a:gd name="T4" fmla="*/ 44 w 83"/>
                  <a:gd name="T5" fmla="*/ 9 h 58"/>
                  <a:gd name="T6" fmla="*/ 3 w 83"/>
                  <a:gd name="T7" fmla="*/ 33 h 58"/>
                  <a:gd name="T8" fmla="*/ 3 w 83"/>
                  <a:gd name="T9" fmla="*/ 33 h 58"/>
                  <a:gd name="T10" fmla="*/ 5 w 83"/>
                  <a:gd name="T11" fmla="*/ 50 h 58"/>
                  <a:gd name="T12" fmla="*/ 31 w 83"/>
                  <a:gd name="T13" fmla="*/ 58 h 58"/>
                  <a:gd name="T14" fmla="*/ 74 w 83"/>
                  <a:gd name="T15" fmla="*/ 33 h 58"/>
                  <a:gd name="T16" fmla="*/ 81 w 83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58">
                    <a:moveTo>
                      <a:pt x="81" y="53"/>
                    </a:moveTo>
                    <a:cubicBezTo>
                      <a:pt x="83" y="49"/>
                      <a:pt x="83" y="45"/>
                      <a:pt x="82" y="41"/>
                    </a:cubicBezTo>
                    <a:cubicBezTo>
                      <a:pt x="79" y="23"/>
                      <a:pt x="57" y="0"/>
                      <a:pt x="44" y="9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5"/>
                      <a:pt x="1" y="42"/>
                      <a:pt x="5" y="50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3"/>
                      <a:pt x="82" y="37"/>
                      <a:pt x="81" y="53"/>
                    </a:cubicBezTo>
                  </a:path>
                </a:pathLst>
              </a:custGeom>
              <a:solidFill>
                <a:srgbClr val="FD9C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îṥḻídê">
                <a:extLst>
                  <a:ext uri="{FF2B5EF4-FFF2-40B4-BE49-F238E27FC236}">
                    <a16:creationId xmlns:a16="http://schemas.microsoft.com/office/drawing/2014/main" id="{43144D14-BD8A-318F-88F8-49E8AF590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56087"/>
                <a:ext cx="257175" cy="301625"/>
              </a:xfrm>
              <a:custGeom>
                <a:avLst/>
                <a:gdLst>
                  <a:gd name="T0" fmla="*/ 0 w 51"/>
                  <a:gd name="T1" fmla="*/ 11 h 60"/>
                  <a:gd name="T2" fmla="*/ 14 w 51"/>
                  <a:gd name="T3" fmla="*/ 2 h 60"/>
                  <a:gd name="T4" fmla="*/ 37 w 51"/>
                  <a:gd name="T5" fmla="*/ 16 h 60"/>
                  <a:gd name="T6" fmla="*/ 45 w 51"/>
                  <a:gd name="T7" fmla="*/ 52 h 60"/>
                  <a:gd name="T8" fmla="*/ 34 w 51"/>
                  <a:gd name="T9" fmla="*/ 58 h 60"/>
                  <a:gd name="T10" fmla="*/ 30 w 51"/>
                  <a:gd name="T11" fmla="*/ 60 h 60"/>
                  <a:gd name="T12" fmla="*/ 19 w 51"/>
                  <a:gd name="T13" fmla="*/ 26 h 60"/>
                  <a:gd name="T14" fmla="*/ 0 w 51"/>
                  <a:gd name="T15" fmla="*/ 11 h 60"/>
                  <a:gd name="T16" fmla="*/ 0 w 51"/>
                  <a:gd name="T17" fmla="*/ 11 h 60"/>
                  <a:gd name="T18" fmla="*/ 0 w 51"/>
                  <a:gd name="T1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60">
                    <a:moveTo>
                      <a:pt x="0" y="1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9" y="0"/>
                      <a:pt x="30" y="6"/>
                      <a:pt x="37" y="16"/>
                    </a:cubicBezTo>
                    <a:cubicBezTo>
                      <a:pt x="47" y="30"/>
                      <a:pt x="51" y="48"/>
                      <a:pt x="45" y="52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6" y="57"/>
                      <a:pt x="28" y="39"/>
                      <a:pt x="19" y="26"/>
                    </a:cubicBezTo>
                    <a:cubicBezTo>
                      <a:pt x="12" y="16"/>
                      <a:pt x="4" y="9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îS1íḓe">
                <a:extLst>
                  <a:ext uri="{FF2B5EF4-FFF2-40B4-BE49-F238E27FC236}">
                    <a16:creationId xmlns:a16="http://schemas.microsoft.com/office/drawing/2014/main" id="{FBF44444-1ED0-1078-A005-EC90201F1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0" y="4260850"/>
                <a:ext cx="298450" cy="333375"/>
              </a:xfrm>
              <a:custGeom>
                <a:avLst/>
                <a:gdLst>
                  <a:gd name="T0" fmla="*/ 15 w 59"/>
                  <a:gd name="T1" fmla="*/ 8 h 66"/>
                  <a:gd name="T2" fmla="*/ 46 w 59"/>
                  <a:gd name="T3" fmla="*/ 57 h 66"/>
                  <a:gd name="T4" fmla="*/ 31 w 59"/>
                  <a:gd name="T5" fmla="*/ 66 h 66"/>
                  <a:gd name="T6" fmla="*/ 0 w 59"/>
                  <a:gd name="T7" fmla="*/ 16 h 66"/>
                  <a:gd name="T8" fmla="*/ 15 w 59"/>
                  <a:gd name="T9" fmla="*/ 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6">
                    <a:moveTo>
                      <a:pt x="15" y="8"/>
                    </a:moveTo>
                    <a:cubicBezTo>
                      <a:pt x="28" y="0"/>
                      <a:pt x="59" y="49"/>
                      <a:pt x="46" y="57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1" y="60"/>
                      <a:pt x="10" y="10"/>
                      <a:pt x="0" y="16"/>
                    </a:cubicBezTo>
                    <a:cubicBezTo>
                      <a:pt x="15" y="8"/>
                      <a:pt x="15" y="8"/>
                      <a:pt x="15" y="8"/>
                    </a:cubicBezTo>
                  </a:path>
                </a:pathLst>
              </a:custGeom>
              <a:solidFill>
                <a:srgbClr val="344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íşļîḍè">
                <a:extLst>
                  <a:ext uri="{FF2B5EF4-FFF2-40B4-BE49-F238E27FC236}">
                    <a16:creationId xmlns:a16="http://schemas.microsoft.com/office/drawing/2014/main" id="{E71321A4-7AD2-0674-82F2-F2BFEE386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2400" y="4300537"/>
                <a:ext cx="296862" cy="333375"/>
              </a:xfrm>
              <a:custGeom>
                <a:avLst/>
                <a:gdLst>
                  <a:gd name="T0" fmla="*/ 0 w 59"/>
                  <a:gd name="T1" fmla="*/ 17 h 66"/>
                  <a:gd name="T2" fmla="*/ 15 w 59"/>
                  <a:gd name="T3" fmla="*/ 8 h 66"/>
                  <a:gd name="T4" fmla="*/ 47 w 59"/>
                  <a:gd name="T5" fmla="*/ 57 h 66"/>
                  <a:gd name="T6" fmla="*/ 46 w 59"/>
                  <a:gd name="T7" fmla="*/ 58 h 66"/>
                  <a:gd name="T8" fmla="*/ 31 w 59"/>
                  <a:gd name="T9" fmla="*/ 66 h 66"/>
                  <a:gd name="T10" fmla="*/ 0 w 59"/>
                  <a:gd name="T11" fmla="*/ 1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6">
                    <a:moveTo>
                      <a:pt x="0" y="17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27" y="0"/>
                      <a:pt x="59" y="49"/>
                      <a:pt x="47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46" y="57"/>
                      <a:pt x="15" y="7"/>
                      <a:pt x="0" y="17"/>
                    </a:cubicBezTo>
                  </a:path>
                </a:pathLst>
              </a:custGeom>
              <a:solidFill>
                <a:srgbClr val="A5C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îṩḻïḍé">
                <a:extLst>
                  <a:ext uri="{FF2B5EF4-FFF2-40B4-BE49-F238E27FC236}">
                    <a16:creationId xmlns:a16="http://schemas.microsoft.com/office/drawing/2014/main" id="{C8C71CD3-65A8-3450-C893-CF631F0DE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8300" y="4265612"/>
                <a:ext cx="1587" cy="1588"/>
              </a:xfrm>
              <a:prstGeom prst="rect">
                <a:avLst/>
              </a:pr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ïṩľiḋé">
                <a:extLst>
                  <a:ext uri="{FF2B5EF4-FFF2-40B4-BE49-F238E27FC236}">
                    <a16:creationId xmlns:a16="http://schemas.microsoft.com/office/drawing/2014/main" id="{2A1DFFFA-C3AC-C624-3C3C-D2D872350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4013" y="4265612"/>
                <a:ext cx="476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iślídé">
                <a:extLst>
                  <a:ext uri="{FF2B5EF4-FFF2-40B4-BE49-F238E27FC236}">
                    <a16:creationId xmlns:a16="http://schemas.microsoft.com/office/drawing/2014/main" id="{39766ED6-314F-CDE0-D56F-1F6F5542A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ellipse">
                <a:avLst/>
              </a:pr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ïṧlïďê">
                <a:extLst>
                  <a:ext uri="{FF2B5EF4-FFF2-40B4-BE49-F238E27FC236}">
                    <a16:creationId xmlns:a16="http://schemas.microsoft.com/office/drawing/2014/main" id="{E9A8D659-5F46-76B0-5750-FAAB991CA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solidFill>
                <a:srgbClr val="FB8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îśḷîḑê">
                <a:extLst>
                  <a:ext uri="{FF2B5EF4-FFF2-40B4-BE49-F238E27FC236}">
                    <a16:creationId xmlns:a16="http://schemas.microsoft.com/office/drawing/2014/main" id="{C8BCDBCC-3706-788E-07C8-45EF202AF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8775" y="4265612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ïṣḷíḍê">
                <a:extLst>
                  <a:ext uri="{FF2B5EF4-FFF2-40B4-BE49-F238E27FC236}">
                    <a16:creationId xmlns:a16="http://schemas.microsoft.com/office/drawing/2014/main" id="{A1DE0D77-E1AF-6750-472B-B45F0B039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8775" y="4265612"/>
                <a:ext cx="952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íš1íḍé">
                <a:extLst>
                  <a:ext uri="{FF2B5EF4-FFF2-40B4-BE49-F238E27FC236}">
                    <a16:creationId xmlns:a16="http://schemas.microsoft.com/office/drawing/2014/main" id="{A8C780F6-CD19-CDE3-C56B-018F51D793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58600" y="4311650"/>
                <a:ext cx="53975" cy="30163"/>
              </a:xfrm>
              <a:custGeom>
                <a:avLst/>
                <a:gdLst>
                  <a:gd name="T0" fmla="*/ 10 w 11"/>
                  <a:gd name="T1" fmla="*/ 0 h 6"/>
                  <a:gd name="T2" fmla="*/ 0 w 11"/>
                  <a:gd name="T3" fmla="*/ 6 h 6"/>
                  <a:gd name="T4" fmla="*/ 1 w 11"/>
                  <a:gd name="T5" fmla="*/ 6 h 6"/>
                  <a:gd name="T6" fmla="*/ 10 w 11"/>
                  <a:gd name="T7" fmla="*/ 0 h 6"/>
                  <a:gd name="T8" fmla="*/ 11 w 11"/>
                  <a:gd name="T9" fmla="*/ 0 h 6"/>
                  <a:gd name="T10" fmla="*/ 11 w 11"/>
                  <a:gd name="T11" fmla="*/ 0 h 6"/>
                  <a:gd name="T12" fmla="*/ 11 w 11"/>
                  <a:gd name="T13" fmla="*/ 0 h 6"/>
                  <a:gd name="T14" fmla="*/ 11 w 11"/>
                  <a:gd name="T15" fmla="*/ 0 h 6"/>
                  <a:gd name="T16" fmla="*/ 11 w 11"/>
                  <a:gd name="T17" fmla="*/ 0 h 6"/>
                  <a:gd name="T18" fmla="*/ 11 w 11"/>
                  <a:gd name="T19" fmla="*/ 0 h 6"/>
                  <a:gd name="T20" fmla="*/ 11 w 11"/>
                  <a:gd name="T21" fmla="*/ 0 h 6"/>
                  <a:gd name="T22" fmla="*/ 11 w 11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6">
                    <a:moveTo>
                      <a:pt x="1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íṥḻíḍè">
                <a:extLst>
                  <a:ext uri="{FF2B5EF4-FFF2-40B4-BE49-F238E27FC236}">
                    <a16:creationId xmlns:a16="http://schemas.microsoft.com/office/drawing/2014/main" id="{34B9611C-DAF1-159E-9FF2-332F12CBE5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9900" y="4330700"/>
                <a:ext cx="4762" cy="11113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1 w 1"/>
                  <a:gd name="T17" fmla="*/ 2 h 2"/>
                  <a:gd name="T18" fmla="*/ 1 w 1"/>
                  <a:gd name="T19" fmla="*/ 2 h 2"/>
                  <a:gd name="T20" fmla="*/ 1 w 1"/>
                  <a:gd name="T21" fmla="*/ 2 h 2"/>
                  <a:gd name="T22" fmla="*/ 1 w 1"/>
                  <a:gd name="T23" fmla="*/ 2 h 2"/>
                  <a:gd name="T24" fmla="*/ 1 w 1"/>
                  <a:gd name="T25" fmla="*/ 2 h 2"/>
                  <a:gd name="T26" fmla="*/ 1 w 1"/>
                  <a:gd name="T27" fmla="*/ 2 h 2"/>
                  <a:gd name="T28" fmla="*/ 1 w 1"/>
                  <a:gd name="T29" fmla="*/ 2 h 2"/>
                  <a:gd name="T30" fmla="*/ 1 w 1"/>
                  <a:gd name="T31" fmla="*/ 2 h 2"/>
                  <a:gd name="T32" fmla="*/ 1 w 1"/>
                  <a:gd name="T33" fmla="*/ 2 h 2"/>
                  <a:gd name="T34" fmla="*/ 1 w 1"/>
                  <a:gd name="T35" fmla="*/ 2 h 2"/>
                  <a:gd name="T36" fmla="*/ 0 w 1"/>
                  <a:gd name="T37" fmla="*/ 1 h 2"/>
                  <a:gd name="T38" fmla="*/ 0 w 1"/>
                  <a:gd name="T39" fmla="*/ 1 h 2"/>
                  <a:gd name="T40" fmla="*/ 0 w 1"/>
                  <a:gd name="T41" fmla="*/ 1 h 2"/>
                  <a:gd name="T42" fmla="*/ 0 w 1"/>
                  <a:gd name="T43" fmla="*/ 0 h 2"/>
                  <a:gd name="T44" fmla="*/ 0 w 1"/>
                  <a:gd name="T45" fmla="*/ 1 h 2"/>
                  <a:gd name="T46" fmla="*/ 0 w 1"/>
                  <a:gd name="T47" fmla="*/ 0 h 2"/>
                  <a:gd name="T48" fmla="*/ 0 w 1"/>
                  <a:gd name="T49" fmla="*/ 0 h 2"/>
                  <a:gd name="T50" fmla="*/ 0 w 1"/>
                  <a:gd name="T51" fmla="*/ 0 h 2"/>
                  <a:gd name="T52" fmla="*/ 0 w 1"/>
                  <a:gd name="T5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EB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ïSḻiḑé">
                <a:extLst>
                  <a:ext uri="{FF2B5EF4-FFF2-40B4-BE49-F238E27FC236}">
                    <a16:creationId xmlns:a16="http://schemas.microsoft.com/office/drawing/2014/main" id="{97CBC8EA-AE7E-FF68-7BE7-E2F083FC4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2575" y="4265612"/>
                <a:ext cx="217487" cy="161925"/>
              </a:xfrm>
              <a:custGeom>
                <a:avLst/>
                <a:gdLst>
                  <a:gd name="T0" fmla="*/ 17 w 43"/>
                  <a:gd name="T1" fmla="*/ 0 h 32"/>
                  <a:gd name="T2" fmla="*/ 17 w 43"/>
                  <a:gd name="T3" fmla="*/ 0 h 32"/>
                  <a:gd name="T4" fmla="*/ 15 w 43"/>
                  <a:gd name="T5" fmla="*/ 0 h 32"/>
                  <a:gd name="T6" fmla="*/ 15 w 43"/>
                  <a:gd name="T7" fmla="*/ 0 h 32"/>
                  <a:gd name="T8" fmla="*/ 15 w 43"/>
                  <a:gd name="T9" fmla="*/ 0 h 32"/>
                  <a:gd name="T10" fmla="*/ 14 w 43"/>
                  <a:gd name="T11" fmla="*/ 0 h 32"/>
                  <a:gd name="T12" fmla="*/ 14 w 43"/>
                  <a:gd name="T13" fmla="*/ 0 h 32"/>
                  <a:gd name="T14" fmla="*/ 0 w 43"/>
                  <a:gd name="T15" fmla="*/ 9 h 32"/>
                  <a:gd name="T16" fmla="*/ 0 w 43"/>
                  <a:gd name="T17" fmla="*/ 9 h 32"/>
                  <a:gd name="T18" fmla="*/ 0 w 43"/>
                  <a:gd name="T19" fmla="*/ 9 h 32"/>
                  <a:gd name="T20" fmla="*/ 0 w 43"/>
                  <a:gd name="T21" fmla="*/ 9 h 32"/>
                  <a:gd name="T22" fmla="*/ 0 w 43"/>
                  <a:gd name="T23" fmla="*/ 9 h 32"/>
                  <a:gd name="T24" fmla="*/ 3 w 43"/>
                  <a:gd name="T25" fmla="*/ 7 h 32"/>
                  <a:gd name="T26" fmla="*/ 7 w 43"/>
                  <a:gd name="T27" fmla="*/ 6 h 32"/>
                  <a:gd name="T28" fmla="*/ 32 w 43"/>
                  <a:gd name="T29" fmla="*/ 32 h 32"/>
                  <a:gd name="T30" fmla="*/ 43 w 43"/>
                  <a:gd name="T31" fmla="*/ 25 h 32"/>
                  <a:gd name="T32" fmla="*/ 38 w 43"/>
                  <a:gd name="T33" fmla="*/ 15 h 32"/>
                  <a:gd name="T34" fmla="*/ 38 w 43"/>
                  <a:gd name="T35" fmla="*/ 15 h 32"/>
                  <a:gd name="T36" fmla="*/ 38 w 43"/>
                  <a:gd name="T37" fmla="*/ 15 h 32"/>
                  <a:gd name="T38" fmla="*/ 38 w 43"/>
                  <a:gd name="T39" fmla="*/ 15 h 32"/>
                  <a:gd name="T40" fmla="*/ 38 w 43"/>
                  <a:gd name="T41" fmla="*/ 15 h 32"/>
                  <a:gd name="T42" fmla="*/ 38 w 43"/>
                  <a:gd name="T43" fmla="*/ 15 h 32"/>
                  <a:gd name="T44" fmla="*/ 38 w 43"/>
                  <a:gd name="T45" fmla="*/ 15 h 32"/>
                  <a:gd name="T46" fmla="*/ 38 w 43"/>
                  <a:gd name="T47" fmla="*/ 15 h 32"/>
                  <a:gd name="T48" fmla="*/ 38 w 43"/>
                  <a:gd name="T49" fmla="*/ 15 h 32"/>
                  <a:gd name="T50" fmla="*/ 38 w 43"/>
                  <a:gd name="T51" fmla="*/ 15 h 32"/>
                  <a:gd name="T52" fmla="*/ 38 w 43"/>
                  <a:gd name="T53" fmla="*/ 15 h 32"/>
                  <a:gd name="T54" fmla="*/ 38 w 43"/>
                  <a:gd name="T55" fmla="*/ 15 h 32"/>
                  <a:gd name="T56" fmla="*/ 37 w 43"/>
                  <a:gd name="T57" fmla="*/ 14 h 32"/>
                  <a:gd name="T58" fmla="*/ 37 w 43"/>
                  <a:gd name="T59" fmla="*/ 14 h 32"/>
                  <a:gd name="T60" fmla="*/ 37 w 43"/>
                  <a:gd name="T61" fmla="*/ 14 h 32"/>
                  <a:gd name="T62" fmla="*/ 37 w 43"/>
                  <a:gd name="T63" fmla="*/ 14 h 32"/>
                  <a:gd name="T64" fmla="*/ 37 w 43"/>
                  <a:gd name="T65" fmla="*/ 14 h 32"/>
                  <a:gd name="T66" fmla="*/ 37 w 43"/>
                  <a:gd name="T67" fmla="*/ 14 h 32"/>
                  <a:gd name="T68" fmla="*/ 37 w 43"/>
                  <a:gd name="T69" fmla="*/ 13 h 32"/>
                  <a:gd name="T70" fmla="*/ 37 w 43"/>
                  <a:gd name="T71" fmla="*/ 13 h 32"/>
                  <a:gd name="T72" fmla="*/ 37 w 43"/>
                  <a:gd name="T73" fmla="*/ 13 h 32"/>
                  <a:gd name="T74" fmla="*/ 17 w 43"/>
                  <a:gd name="T75" fmla="*/ 0 h 32"/>
                  <a:gd name="T76" fmla="*/ 17 w 43"/>
                  <a:gd name="T7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3" h="32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6"/>
                      <a:pt x="5" y="6"/>
                      <a:pt x="7" y="6"/>
                    </a:cubicBezTo>
                    <a:cubicBezTo>
                      <a:pt x="14" y="6"/>
                      <a:pt x="25" y="19"/>
                      <a:pt x="32" y="32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2"/>
                      <a:pt x="40" y="18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1" y="5"/>
                      <a:pt x="22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ïşļïḋe">
                <a:extLst>
                  <a:ext uri="{FF2B5EF4-FFF2-40B4-BE49-F238E27FC236}">
                    <a16:creationId xmlns:a16="http://schemas.microsoft.com/office/drawing/2014/main" id="{A059C187-9AFB-91CE-639E-C82C0556B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3363" y="4295775"/>
                <a:ext cx="211137" cy="171450"/>
              </a:xfrm>
              <a:custGeom>
                <a:avLst/>
                <a:gdLst>
                  <a:gd name="T0" fmla="*/ 17 w 42"/>
                  <a:gd name="T1" fmla="*/ 0 h 34"/>
                  <a:gd name="T2" fmla="*/ 13 w 42"/>
                  <a:gd name="T3" fmla="*/ 1 h 34"/>
                  <a:gd name="T4" fmla="*/ 10 w 42"/>
                  <a:gd name="T5" fmla="*/ 3 h 34"/>
                  <a:gd name="T6" fmla="*/ 10 w 42"/>
                  <a:gd name="T7" fmla="*/ 3 h 34"/>
                  <a:gd name="T8" fmla="*/ 10 w 42"/>
                  <a:gd name="T9" fmla="*/ 3 h 34"/>
                  <a:gd name="T10" fmla="*/ 9 w 42"/>
                  <a:gd name="T11" fmla="*/ 3 h 34"/>
                  <a:gd name="T12" fmla="*/ 0 w 42"/>
                  <a:gd name="T13" fmla="*/ 9 h 34"/>
                  <a:gd name="T14" fmla="*/ 2 w 42"/>
                  <a:gd name="T15" fmla="*/ 8 h 34"/>
                  <a:gd name="T16" fmla="*/ 27 w 42"/>
                  <a:gd name="T17" fmla="*/ 34 h 34"/>
                  <a:gd name="T18" fmla="*/ 42 w 42"/>
                  <a:gd name="T19" fmla="*/ 26 h 34"/>
                  <a:gd name="T20" fmla="*/ 17 w 42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4">
                    <a:moveTo>
                      <a:pt x="17" y="0"/>
                    </a:moveTo>
                    <a:cubicBezTo>
                      <a:pt x="15" y="0"/>
                      <a:pt x="14" y="0"/>
                      <a:pt x="13" y="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9" y="8"/>
                      <a:pt x="21" y="21"/>
                      <a:pt x="27" y="34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35" y="13"/>
                      <a:pt x="24" y="0"/>
                      <a:pt x="17" y="0"/>
                    </a:cubicBezTo>
                  </a:path>
                </a:pathLst>
              </a:custGeom>
              <a:solidFill>
                <a:srgbClr val="717D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ïsḷíḋé">
                <a:extLst>
                  <a:ext uri="{FF2B5EF4-FFF2-40B4-BE49-F238E27FC236}">
                    <a16:creationId xmlns:a16="http://schemas.microsoft.com/office/drawing/2014/main" id="{10B12B1E-3058-3B98-D737-18F85C074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7163" y="4381500"/>
                <a:ext cx="1587" cy="15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ïṥḻíde">
                <a:extLst>
                  <a:ext uri="{FF2B5EF4-FFF2-40B4-BE49-F238E27FC236}">
                    <a16:creationId xmlns:a16="http://schemas.microsoft.com/office/drawing/2014/main" id="{7503EC67-4804-BD25-F152-0A4246915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7163" y="4376737"/>
                <a:ext cx="146050" cy="131763"/>
              </a:xfrm>
              <a:custGeom>
                <a:avLst/>
                <a:gdLst>
                  <a:gd name="T0" fmla="*/ 3 w 29"/>
                  <a:gd name="T1" fmla="*/ 0 h 26"/>
                  <a:gd name="T2" fmla="*/ 0 w 29"/>
                  <a:gd name="T3" fmla="*/ 1 h 26"/>
                  <a:gd name="T4" fmla="*/ 0 w 29"/>
                  <a:gd name="T5" fmla="*/ 1 h 26"/>
                  <a:gd name="T6" fmla="*/ 3 w 29"/>
                  <a:gd name="T7" fmla="*/ 0 h 26"/>
                  <a:gd name="T8" fmla="*/ 29 w 29"/>
                  <a:gd name="T9" fmla="*/ 26 h 26"/>
                  <a:gd name="T10" fmla="*/ 29 w 29"/>
                  <a:gd name="T11" fmla="*/ 26 h 26"/>
                  <a:gd name="T12" fmla="*/ 3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11" y="0"/>
                      <a:pt x="23" y="13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3" y="13"/>
                      <a:pt x="11" y="0"/>
                      <a:pt x="3" y="0"/>
                    </a:cubicBezTo>
                  </a:path>
                </a:pathLst>
              </a:custGeom>
              <a:solidFill>
                <a:srgbClr val="FFE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íṥľîḍè">
                <a:extLst>
                  <a:ext uri="{FF2B5EF4-FFF2-40B4-BE49-F238E27FC236}">
                    <a16:creationId xmlns:a16="http://schemas.microsoft.com/office/drawing/2014/main" id="{CD6E6193-3784-B661-3825-E2FCBCCD52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2400" y="4337050"/>
                <a:ext cx="215900" cy="171450"/>
              </a:xfrm>
              <a:custGeom>
                <a:avLst/>
                <a:gdLst>
                  <a:gd name="T0" fmla="*/ 1 w 43"/>
                  <a:gd name="T1" fmla="*/ 9 h 34"/>
                  <a:gd name="T2" fmla="*/ 0 w 43"/>
                  <a:gd name="T3" fmla="*/ 10 h 34"/>
                  <a:gd name="T4" fmla="*/ 0 w 43"/>
                  <a:gd name="T5" fmla="*/ 10 h 34"/>
                  <a:gd name="T6" fmla="*/ 1 w 43"/>
                  <a:gd name="T7" fmla="*/ 9 h 34"/>
                  <a:gd name="T8" fmla="*/ 1 w 43"/>
                  <a:gd name="T9" fmla="*/ 9 h 34"/>
                  <a:gd name="T10" fmla="*/ 1 w 43"/>
                  <a:gd name="T11" fmla="*/ 9 h 34"/>
                  <a:gd name="T12" fmla="*/ 1 w 43"/>
                  <a:gd name="T13" fmla="*/ 9 h 34"/>
                  <a:gd name="T14" fmla="*/ 1 w 43"/>
                  <a:gd name="T15" fmla="*/ 9 h 34"/>
                  <a:gd name="T16" fmla="*/ 1 w 43"/>
                  <a:gd name="T17" fmla="*/ 9 h 34"/>
                  <a:gd name="T18" fmla="*/ 18 w 43"/>
                  <a:gd name="T19" fmla="*/ 0 h 34"/>
                  <a:gd name="T20" fmla="*/ 16 w 43"/>
                  <a:gd name="T21" fmla="*/ 1 h 34"/>
                  <a:gd name="T22" fmla="*/ 15 w 43"/>
                  <a:gd name="T23" fmla="*/ 1 h 34"/>
                  <a:gd name="T24" fmla="*/ 15 w 43"/>
                  <a:gd name="T25" fmla="*/ 1 h 34"/>
                  <a:gd name="T26" fmla="*/ 15 w 43"/>
                  <a:gd name="T27" fmla="*/ 1 h 34"/>
                  <a:gd name="T28" fmla="*/ 15 w 43"/>
                  <a:gd name="T29" fmla="*/ 1 h 34"/>
                  <a:gd name="T30" fmla="*/ 1 w 43"/>
                  <a:gd name="T31" fmla="*/ 9 h 34"/>
                  <a:gd name="T32" fmla="*/ 1 w 43"/>
                  <a:gd name="T33" fmla="*/ 9 h 34"/>
                  <a:gd name="T34" fmla="*/ 4 w 43"/>
                  <a:gd name="T35" fmla="*/ 8 h 34"/>
                  <a:gd name="T36" fmla="*/ 30 w 43"/>
                  <a:gd name="T37" fmla="*/ 34 h 34"/>
                  <a:gd name="T38" fmla="*/ 43 w 43"/>
                  <a:gd name="T39" fmla="*/ 26 h 34"/>
                  <a:gd name="T40" fmla="*/ 18 w 43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" h="34">
                    <a:moveTo>
                      <a:pt x="1" y="9"/>
                    </a:move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moveTo>
                      <a:pt x="18" y="0"/>
                    </a:moveTo>
                    <a:cubicBezTo>
                      <a:pt x="17" y="0"/>
                      <a:pt x="16" y="0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3" y="8"/>
                      <a:pt x="4" y="8"/>
                    </a:cubicBezTo>
                    <a:cubicBezTo>
                      <a:pt x="12" y="8"/>
                      <a:pt x="24" y="21"/>
                      <a:pt x="30" y="34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37" y="13"/>
                      <a:pt x="25" y="0"/>
                      <a:pt x="18" y="0"/>
                    </a:cubicBezTo>
                  </a:path>
                </a:pathLst>
              </a:custGeom>
              <a:solidFill>
                <a:srgbClr val="C0D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isḻíḓé">
                <a:extLst>
                  <a:ext uri="{FF2B5EF4-FFF2-40B4-BE49-F238E27FC236}">
                    <a16:creationId xmlns:a16="http://schemas.microsoft.com/office/drawing/2014/main" id="{B326698E-DBF9-D09F-5886-71D5A2E65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75" y="5495925"/>
                <a:ext cx="1254125" cy="720725"/>
              </a:xfrm>
              <a:custGeom>
                <a:avLst/>
                <a:gdLst>
                  <a:gd name="T0" fmla="*/ 44 w 249"/>
                  <a:gd name="T1" fmla="*/ 25 h 143"/>
                  <a:gd name="T2" fmla="*/ 44 w 249"/>
                  <a:gd name="T3" fmla="*/ 118 h 143"/>
                  <a:gd name="T4" fmla="*/ 205 w 249"/>
                  <a:gd name="T5" fmla="*/ 118 h 143"/>
                  <a:gd name="T6" fmla="*/ 205 w 249"/>
                  <a:gd name="T7" fmla="*/ 25 h 143"/>
                  <a:gd name="T8" fmla="*/ 44 w 249"/>
                  <a:gd name="T9" fmla="*/ 2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3">
                    <a:moveTo>
                      <a:pt x="44" y="25"/>
                    </a:moveTo>
                    <a:cubicBezTo>
                      <a:pt x="0" y="51"/>
                      <a:pt x="0" y="92"/>
                      <a:pt x="44" y="118"/>
                    </a:cubicBezTo>
                    <a:cubicBezTo>
                      <a:pt x="89" y="143"/>
                      <a:pt x="161" y="143"/>
                      <a:pt x="205" y="118"/>
                    </a:cubicBezTo>
                    <a:cubicBezTo>
                      <a:pt x="249" y="92"/>
                      <a:pt x="249" y="51"/>
                      <a:pt x="205" y="25"/>
                    </a:cubicBezTo>
                    <a:cubicBezTo>
                      <a:pt x="161" y="0"/>
                      <a:pt x="89" y="0"/>
                      <a:pt x="44" y="25"/>
                    </a:cubicBezTo>
                    <a:close/>
                  </a:path>
                </a:pathLst>
              </a:custGeom>
              <a:solidFill>
                <a:srgbClr val="C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iš1iḍè">
                <a:extLst>
                  <a:ext uri="{FF2B5EF4-FFF2-40B4-BE49-F238E27FC236}">
                    <a16:creationId xmlns:a16="http://schemas.microsoft.com/office/drawing/2014/main" id="{16DB6F8E-7ED7-F0DB-6147-754AAC7E9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800" y="4891087"/>
                <a:ext cx="1187450" cy="1174750"/>
              </a:xfrm>
              <a:custGeom>
                <a:avLst/>
                <a:gdLst>
                  <a:gd name="T0" fmla="*/ 179 w 236"/>
                  <a:gd name="T1" fmla="*/ 212 h 233"/>
                  <a:gd name="T2" fmla="*/ 231 w 236"/>
                  <a:gd name="T3" fmla="*/ 88 h 233"/>
                  <a:gd name="T4" fmla="*/ 178 w 236"/>
                  <a:gd name="T5" fmla="*/ 17 h 233"/>
                  <a:gd name="T6" fmla="*/ 178 w 236"/>
                  <a:gd name="T7" fmla="*/ 17 h 233"/>
                  <a:gd name="T8" fmla="*/ 57 w 236"/>
                  <a:gd name="T9" fmla="*/ 17 h 233"/>
                  <a:gd name="T10" fmla="*/ 57 w 236"/>
                  <a:gd name="T11" fmla="*/ 17 h 233"/>
                  <a:gd name="T12" fmla="*/ 4 w 236"/>
                  <a:gd name="T13" fmla="*/ 88 h 233"/>
                  <a:gd name="T14" fmla="*/ 57 w 236"/>
                  <a:gd name="T15" fmla="*/ 212 h 233"/>
                  <a:gd name="T16" fmla="*/ 57 w 236"/>
                  <a:gd name="T17" fmla="*/ 213 h 233"/>
                  <a:gd name="T18" fmla="*/ 62 w 236"/>
                  <a:gd name="T19" fmla="*/ 216 h 233"/>
                  <a:gd name="T20" fmla="*/ 173 w 236"/>
                  <a:gd name="T21" fmla="*/ 216 h 233"/>
                  <a:gd name="T22" fmla="*/ 174 w 236"/>
                  <a:gd name="T23" fmla="*/ 215 h 233"/>
                  <a:gd name="T24" fmla="*/ 178 w 236"/>
                  <a:gd name="T25" fmla="*/ 213 h 233"/>
                  <a:gd name="T26" fmla="*/ 179 w 236"/>
                  <a:gd name="T27" fmla="*/ 2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33">
                    <a:moveTo>
                      <a:pt x="179" y="212"/>
                    </a:moveTo>
                    <a:cubicBezTo>
                      <a:pt x="214" y="187"/>
                      <a:pt x="236" y="130"/>
                      <a:pt x="231" y="88"/>
                    </a:cubicBezTo>
                    <a:cubicBezTo>
                      <a:pt x="227" y="45"/>
                      <a:pt x="195" y="25"/>
                      <a:pt x="178" y="17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44" y="0"/>
                      <a:pt x="92" y="0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41" y="25"/>
                      <a:pt x="9" y="45"/>
                      <a:pt x="4" y="88"/>
                    </a:cubicBezTo>
                    <a:cubicBezTo>
                      <a:pt x="0" y="130"/>
                      <a:pt x="21" y="187"/>
                      <a:pt x="57" y="212"/>
                    </a:cubicBezTo>
                    <a:cubicBezTo>
                      <a:pt x="57" y="213"/>
                      <a:pt x="57" y="213"/>
                      <a:pt x="57" y="213"/>
                    </a:cubicBezTo>
                    <a:cubicBezTo>
                      <a:pt x="59" y="214"/>
                      <a:pt x="61" y="215"/>
                      <a:pt x="62" y="216"/>
                    </a:cubicBezTo>
                    <a:cubicBezTo>
                      <a:pt x="93" y="233"/>
                      <a:pt x="142" y="233"/>
                      <a:pt x="173" y="216"/>
                    </a:cubicBezTo>
                    <a:cubicBezTo>
                      <a:pt x="174" y="215"/>
                      <a:pt x="174" y="215"/>
                      <a:pt x="174" y="215"/>
                    </a:cubicBezTo>
                    <a:cubicBezTo>
                      <a:pt x="175" y="215"/>
                      <a:pt x="176" y="214"/>
                      <a:pt x="178" y="213"/>
                    </a:cubicBezTo>
                    <a:cubicBezTo>
                      <a:pt x="178" y="213"/>
                      <a:pt x="178" y="212"/>
                      <a:pt x="179" y="212"/>
                    </a:cubicBezTo>
                    <a:close/>
                  </a:path>
                </a:pathLst>
              </a:custGeom>
              <a:solidFill>
                <a:srgbClr val="E747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iśļiḍè">
                <a:extLst>
                  <a:ext uri="{FF2B5EF4-FFF2-40B4-BE49-F238E27FC236}">
                    <a16:creationId xmlns:a16="http://schemas.microsoft.com/office/drawing/2014/main" id="{D777413E-ED42-15A0-FF38-24BD176F9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5102225"/>
                <a:ext cx="255587" cy="152400"/>
              </a:xfrm>
              <a:custGeom>
                <a:avLst/>
                <a:gdLst>
                  <a:gd name="T0" fmla="*/ 9 w 51"/>
                  <a:gd name="T1" fmla="*/ 6 h 30"/>
                  <a:gd name="T2" fmla="*/ 9 w 51"/>
                  <a:gd name="T3" fmla="*/ 24 h 30"/>
                  <a:gd name="T4" fmla="*/ 42 w 51"/>
                  <a:gd name="T5" fmla="*/ 24 h 30"/>
                  <a:gd name="T6" fmla="*/ 42 w 51"/>
                  <a:gd name="T7" fmla="*/ 6 h 30"/>
                  <a:gd name="T8" fmla="*/ 9 w 51"/>
                  <a:gd name="T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0">
                    <a:moveTo>
                      <a:pt x="9" y="6"/>
                    </a:moveTo>
                    <a:cubicBezTo>
                      <a:pt x="0" y="11"/>
                      <a:pt x="0" y="19"/>
                      <a:pt x="9" y="24"/>
                    </a:cubicBezTo>
                    <a:cubicBezTo>
                      <a:pt x="18" y="30"/>
                      <a:pt x="33" y="30"/>
                      <a:pt x="42" y="24"/>
                    </a:cubicBezTo>
                    <a:cubicBezTo>
                      <a:pt x="51" y="19"/>
                      <a:pt x="51" y="11"/>
                      <a:pt x="42" y="6"/>
                    </a:cubicBezTo>
                    <a:cubicBezTo>
                      <a:pt x="33" y="0"/>
                      <a:pt x="18" y="0"/>
                      <a:pt x="9" y="6"/>
                    </a:cubicBezTo>
                    <a:close/>
                  </a:path>
                </a:pathLst>
              </a:custGeom>
              <a:solidFill>
                <a:srgbClr val="BF2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ïšlíḑê">
                <a:extLst>
                  <a:ext uri="{FF2B5EF4-FFF2-40B4-BE49-F238E27FC236}">
                    <a16:creationId xmlns:a16="http://schemas.microsoft.com/office/drawing/2014/main" id="{EA16EEED-E23A-CAE9-D4BE-24D21B795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417512" cy="398463"/>
              </a:xfrm>
              <a:custGeom>
                <a:avLst/>
                <a:gdLst>
                  <a:gd name="T0" fmla="*/ 61 w 83"/>
                  <a:gd name="T1" fmla="*/ 79 h 79"/>
                  <a:gd name="T2" fmla="*/ 16 w 83"/>
                  <a:gd name="T3" fmla="*/ 57 h 79"/>
                  <a:gd name="T4" fmla="*/ 15 w 83"/>
                  <a:gd name="T5" fmla="*/ 0 h 79"/>
                  <a:gd name="T6" fmla="*/ 67 w 83"/>
                  <a:gd name="T7" fmla="*/ 30 h 79"/>
                  <a:gd name="T8" fmla="*/ 61 w 83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9">
                    <a:moveTo>
                      <a:pt x="61" y="79"/>
                    </a:moveTo>
                    <a:cubicBezTo>
                      <a:pt x="61" y="79"/>
                      <a:pt x="32" y="79"/>
                      <a:pt x="16" y="57"/>
                    </a:cubicBezTo>
                    <a:cubicBezTo>
                      <a:pt x="0" y="36"/>
                      <a:pt x="15" y="0"/>
                      <a:pt x="15" y="0"/>
                    </a:cubicBezTo>
                    <a:cubicBezTo>
                      <a:pt x="15" y="0"/>
                      <a:pt x="51" y="3"/>
                      <a:pt x="67" y="30"/>
                    </a:cubicBezTo>
                    <a:cubicBezTo>
                      <a:pt x="83" y="55"/>
                      <a:pt x="61" y="79"/>
                      <a:pt x="61" y="7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îṩḻîḑe">
                <a:extLst>
                  <a:ext uri="{FF2B5EF4-FFF2-40B4-BE49-F238E27FC236}">
                    <a16:creationId xmlns:a16="http://schemas.microsoft.com/office/drawing/2014/main" id="{B3E52EB2-88A7-E4BB-2BEF-29E3DDC39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138" y="4795837"/>
                <a:ext cx="306387" cy="398463"/>
              </a:xfrm>
              <a:custGeom>
                <a:avLst/>
                <a:gdLst>
                  <a:gd name="T0" fmla="*/ 16 w 61"/>
                  <a:gd name="T1" fmla="*/ 57 h 79"/>
                  <a:gd name="T2" fmla="*/ 61 w 61"/>
                  <a:gd name="T3" fmla="*/ 79 h 79"/>
                  <a:gd name="T4" fmla="*/ 15 w 61"/>
                  <a:gd name="T5" fmla="*/ 0 h 79"/>
                  <a:gd name="T6" fmla="*/ 16 w 61"/>
                  <a:gd name="T7" fmla="*/ 5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9">
                    <a:moveTo>
                      <a:pt x="16" y="57"/>
                    </a:moveTo>
                    <a:cubicBezTo>
                      <a:pt x="32" y="79"/>
                      <a:pt x="61" y="79"/>
                      <a:pt x="61" y="79"/>
                    </a:cubicBezTo>
                    <a:cubicBezTo>
                      <a:pt x="57" y="30"/>
                      <a:pt x="15" y="0"/>
                      <a:pt x="15" y="0"/>
                    </a:cubicBezTo>
                    <a:cubicBezTo>
                      <a:pt x="15" y="0"/>
                      <a:pt x="0" y="36"/>
                      <a:pt x="16" y="57"/>
                    </a:cubicBezTo>
                    <a:close/>
                  </a:path>
                </a:pathLst>
              </a:custGeom>
              <a:solidFill>
                <a:srgbClr val="1BB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iśļiďe">
                <a:extLst>
                  <a:ext uri="{FF2B5EF4-FFF2-40B4-BE49-F238E27FC236}">
                    <a16:creationId xmlns:a16="http://schemas.microsoft.com/office/drawing/2014/main" id="{236BE9CA-E403-8176-7BD2-AB62E6F1DA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5763" y="4795837"/>
                <a:ext cx="442912" cy="417513"/>
              </a:xfrm>
              <a:custGeom>
                <a:avLst/>
                <a:gdLst>
                  <a:gd name="T0" fmla="*/ 1 w 88"/>
                  <a:gd name="T1" fmla="*/ 79 h 83"/>
                  <a:gd name="T2" fmla="*/ 22 w 88"/>
                  <a:gd name="T3" fmla="*/ 20 h 83"/>
                  <a:gd name="T4" fmla="*/ 59 w 88"/>
                  <a:gd name="T5" fmla="*/ 0 h 83"/>
                  <a:gd name="T6" fmla="*/ 82 w 88"/>
                  <a:gd name="T7" fmla="*/ 14 h 83"/>
                  <a:gd name="T8" fmla="*/ 36 w 88"/>
                  <a:gd name="T9" fmla="*/ 30 h 83"/>
                  <a:gd name="T10" fmla="*/ 8 w 88"/>
                  <a:gd name="T11" fmla="*/ 81 h 83"/>
                  <a:gd name="T12" fmla="*/ 4 w 88"/>
                  <a:gd name="T13" fmla="*/ 83 h 83"/>
                  <a:gd name="T14" fmla="*/ 1 w 88"/>
                  <a:gd name="T15" fmla="*/ 7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83">
                    <a:moveTo>
                      <a:pt x="1" y="79"/>
                    </a:moveTo>
                    <a:cubicBezTo>
                      <a:pt x="1" y="79"/>
                      <a:pt x="0" y="38"/>
                      <a:pt x="22" y="20"/>
                    </a:cubicBezTo>
                    <a:cubicBezTo>
                      <a:pt x="43" y="1"/>
                      <a:pt x="59" y="0"/>
                      <a:pt x="59" y="0"/>
                    </a:cubicBezTo>
                    <a:cubicBezTo>
                      <a:pt x="72" y="0"/>
                      <a:pt x="88" y="12"/>
                      <a:pt x="82" y="14"/>
                    </a:cubicBezTo>
                    <a:cubicBezTo>
                      <a:pt x="82" y="14"/>
                      <a:pt x="55" y="15"/>
                      <a:pt x="36" y="30"/>
                    </a:cubicBezTo>
                    <a:cubicBezTo>
                      <a:pt x="17" y="45"/>
                      <a:pt x="8" y="76"/>
                      <a:pt x="8" y="81"/>
                    </a:cubicBezTo>
                    <a:cubicBezTo>
                      <a:pt x="8" y="81"/>
                      <a:pt x="8" y="83"/>
                      <a:pt x="4" y="83"/>
                    </a:cubicBezTo>
                    <a:cubicBezTo>
                      <a:pt x="0" y="82"/>
                      <a:pt x="1" y="79"/>
                      <a:pt x="1" y="79"/>
                    </a:cubicBezTo>
                    <a:close/>
                  </a:path>
                </a:pathLst>
              </a:custGeom>
              <a:solidFill>
                <a:srgbClr val="A33D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iṣliḍè">
                <a:extLst>
                  <a:ext uri="{FF2B5EF4-FFF2-40B4-BE49-F238E27FC236}">
                    <a16:creationId xmlns:a16="http://schemas.microsoft.com/office/drawing/2014/main" id="{A7D54209-F6B1-99E4-88B1-3994DBC7E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338" y="4795837"/>
                <a:ext cx="160337" cy="69850"/>
              </a:xfrm>
              <a:custGeom>
                <a:avLst/>
                <a:gdLst>
                  <a:gd name="T0" fmla="*/ 3 w 32"/>
                  <a:gd name="T1" fmla="*/ 0 h 14"/>
                  <a:gd name="T2" fmla="*/ 8 w 32"/>
                  <a:gd name="T3" fmla="*/ 9 h 14"/>
                  <a:gd name="T4" fmla="*/ 25 w 32"/>
                  <a:gd name="T5" fmla="*/ 14 h 14"/>
                  <a:gd name="T6" fmla="*/ 26 w 32"/>
                  <a:gd name="T7" fmla="*/ 14 h 14"/>
                  <a:gd name="T8" fmla="*/ 3 w 3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4">
                    <a:moveTo>
                      <a:pt x="3" y="0"/>
                    </a:moveTo>
                    <a:cubicBezTo>
                      <a:pt x="0" y="1"/>
                      <a:pt x="1" y="5"/>
                      <a:pt x="8" y="9"/>
                    </a:cubicBezTo>
                    <a:cubicBezTo>
                      <a:pt x="16" y="13"/>
                      <a:pt x="20" y="14"/>
                      <a:pt x="25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32" y="12"/>
                      <a:pt x="16" y="0"/>
                      <a:pt x="3" y="0"/>
                    </a:cubicBezTo>
                    <a:close/>
                  </a:path>
                </a:pathLst>
              </a:custGeom>
              <a:solidFill>
                <a:srgbClr val="82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392" y="1850576"/>
            <a:ext cx="4195064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2000" b="1" kern="1200" dirty="0">
                <a:solidFill>
                  <a:srgbClr val="90C4FE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3100" y="6041844"/>
            <a:ext cx="1085850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0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6041844"/>
            <a:ext cx="1085850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0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120" name="副标题 119">
            <a:extLst>
              <a:ext uri="{FF2B5EF4-FFF2-40B4-BE49-F238E27FC236}">
                <a16:creationId xmlns:a16="http://schemas.microsoft.com/office/drawing/2014/main" id="{4AC58607-EB6B-AA6E-1B2D-7A288F751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400" y="4663440"/>
            <a:ext cx="2860040" cy="415647"/>
          </a:xfrm>
          <a:prstGeom prst="roundRect">
            <a:avLst>
              <a:gd name="adj" fmla="val 50000"/>
            </a:avLst>
          </a:prstGeom>
          <a:solidFill>
            <a:srgbClr val="90C4FE"/>
          </a:solidFill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zh-CN" altLang="en-US" sz="1400" b="0" dirty="0">
                <a:ln w="1270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ctr" defTabSz="914332">
              <a:spcBef>
                <a:spcPct val="0"/>
              </a:spcBef>
              <a:buNone/>
            </a:pPr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2023/8/29 Tue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Slï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0A20C070-BAB2-43EB-90FA-075BD17839E5}"/>
              </a:ext>
            </a:extLst>
          </p:cNvPr>
          <p:cNvSpPr txBox="1"/>
          <p:nvPr/>
        </p:nvSpPr>
        <p:spPr>
          <a:xfrm>
            <a:off x="400834" y="119349"/>
            <a:ext cx="4814780" cy="2566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>
              <a:lnSpc>
                <a:spcPct val="106000"/>
              </a:lnSpc>
              <a:tabLst/>
            </a:pPr>
            <a:endParaRPr lang="zh-CN" altLang="en-US" sz="4000" dirty="0"/>
          </a:p>
          <a:p>
            <a:pPr marL="15240" indent="-2540" algn="l" rtl="0" eaLnBrk="0">
              <a:lnSpc>
                <a:spcPct val="98000"/>
              </a:lnSpc>
              <a:spcBef>
                <a:spcPts val="1"/>
              </a:spcBef>
              <a:tabLst/>
            </a:pPr>
            <a:r>
              <a:rPr lang="zh-CN" altLang="en-US" sz="40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绘本推荐</a:t>
            </a:r>
            <a:r>
              <a:rPr lang="en-US" altLang="zh-CN" sz="40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《</a:t>
            </a:r>
            <a:r>
              <a:rPr lang="en-US" altLang="zh-CN" sz="40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Arial"/>
                <a:ea typeface="Arial"/>
                <a:cs typeface="Arial"/>
              </a:rPr>
              <a:t>30000</a:t>
            </a:r>
            <a:r>
              <a:rPr lang="zh-CN" altLang="en-US" sz="40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个</a:t>
            </a:r>
            <a:endParaRPr lang="en-US" altLang="zh-CN" sz="4000" kern="0" spc="80" dirty="0">
              <a:gradFill flip="none" rotWithShape="1">
                <a:gsLst>
                  <a:gs pos="0">
                    <a:srgbClr val="539AD5"/>
                  </a:gs>
                  <a:gs pos="100000">
                    <a:srgbClr val="E9A5E4"/>
                  </a:gs>
                </a:gsLst>
                <a:lin ang="0" scaled="1"/>
                <a:tileRect/>
              </a:gradFill>
              <a:latin typeface="Microsoft YaHei"/>
              <a:ea typeface="Microsoft YaHei"/>
              <a:cs typeface="Microsoft YaHei"/>
            </a:endParaRPr>
          </a:p>
          <a:p>
            <a:pPr marL="15240" indent="-2540" algn="l" rtl="0" eaLnBrk="0">
              <a:lnSpc>
                <a:spcPct val="98000"/>
              </a:lnSpc>
              <a:spcBef>
                <a:spcPts val="1"/>
              </a:spcBef>
              <a:tabLst/>
            </a:pPr>
            <a:r>
              <a:rPr lang="zh-CN" altLang="en-US" sz="4000" kern="0" spc="7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西</a:t>
            </a:r>
            <a:r>
              <a:rPr lang="zh-CN" altLang="en-US" sz="4000" kern="0" spc="-5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瓜逃跑了</a:t>
            </a:r>
            <a:r>
              <a:rPr lang="en-US" altLang="zh-CN" sz="4000" kern="0" spc="-5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  <a:cs typeface="Microsoft YaHei"/>
              </a:rPr>
              <a:t>》</a:t>
            </a:r>
            <a:endParaRPr lang="zh-CN" altLang="en-US" sz="4000" dirty="0">
              <a:gradFill flip="none" rotWithShape="1">
                <a:gsLst>
                  <a:gs pos="0">
                    <a:srgbClr val="539AD5"/>
                  </a:gs>
                  <a:gs pos="100000">
                    <a:srgbClr val="E9A5E4"/>
                  </a:gs>
                </a:gsLst>
                <a:lin ang="0" scaled="1"/>
                <a:tileRect/>
              </a:gradFill>
            </a:endParaRPr>
          </a:p>
          <a:p>
            <a:endParaRPr lang="zh-CN" altLang="en-US" sz="4000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37CE7CF6-4592-45A7-86A5-CE3A25668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4" y="2333624"/>
            <a:ext cx="4553250" cy="4295775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ļi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A7765987-1DDF-4883-AE2F-F582FF23D8FE}"/>
              </a:ext>
            </a:extLst>
          </p:cNvPr>
          <p:cNvSpPr/>
          <p:nvPr/>
        </p:nvSpPr>
        <p:spPr>
          <a:xfrm>
            <a:off x="549349" y="1196518"/>
            <a:ext cx="11042576" cy="2939547"/>
          </a:xfrm>
          <a:prstGeom prst="roundRect">
            <a:avLst/>
          </a:prstGeom>
          <a:solidFill>
            <a:srgbClr val="0070C0">
              <a:alpha val="61000"/>
            </a:srgb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279400" stA="84000" endPos="27000" dir="5400000" sy="-100000" algn="bl" rotWithShape="0"/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íṡľíḋe">
            <a:extLst>
              <a:ext uri="{FF2B5EF4-FFF2-40B4-BE49-F238E27FC236}">
                <a16:creationId xmlns:a16="http://schemas.microsoft.com/office/drawing/2014/main" id="{990BCCAB-F1A8-A322-8668-BD1256B6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4" y="180975"/>
            <a:ext cx="1683859" cy="457200"/>
          </a:xfrm>
        </p:spPr>
        <p:txBody>
          <a:bodyPr>
            <a:normAutofit fontScale="90000"/>
          </a:bodyPr>
          <a:lstStyle/>
          <a:p>
            <a:pPr rtl="0" eaLnBrk="0">
              <a:lnSpc>
                <a:spcPct val="106000"/>
              </a:lnSpc>
              <a:tabLst/>
            </a:pPr>
            <a:br>
              <a:rPr lang="zh-CN" altLang="en-US" sz="2800" dirty="0"/>
            </a:br>
            <a:r>
              <a:rPr lang="zh-CN" altLang="en-US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故事梗概</a:t>
            </a:r>
            <a:endParaRPr lang="zh-CN" altLang="en-US" dirty="0"/>
          </a:p>
        </p:txBody>
      </p:sp>
      <p:sp>
        <p:nvSpPr>
          <p:cNvPr id="3" name="iṥḷïďê">
            <a:extLst>
              <a:ext uri="{FF2B5EF4-FFF2-40B4-BE49-F238E27FC236}">
                <a16:creationId xmlns:a16="http://schemas.microsoft.com/office/drawing/2014/main" id="{98AB72BC-54D2-18EF-5A74-D8278C5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737B47-C1A6-4A20-9481-D6771E93F2D2}"/>
              </a:ext>
            </a:extLst>
          </p:cNvPr>
          <p:cNvSpPr/>
          <p:nvPr/>
        </p:nvSpPr>
        <p:spPr>
          <a:xfrm>
            <a:off x="600075" y="714375"/>
            <a:ext cx="11591925" cy="45719"/>
          </a:xfrm>
          <a:prstGeom prst="rect">
            <a:avLst/>
          </a:prstGeom>
          <a:gradFill>
            <a:gsLst>
              <a:gs pos="0">
                <a:srgbClr val="539AD5"/>
              </a:gs>
              <a:gs pos="100000">
                <a:srgbClr val="E9A5E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8549FCC-A5EA-49D8-9B2F-CCBCF3E6601E}"/>
              </a:ext>
            </a:extLst>
          </p:cNvPr>
          <p:cNvSpPr txBox="1"/>
          <p:nvPr/>
        </p:nvSpPr>
        <p:spPr>
          <a:xfrm>
            <a:off x="968117" y="1244009"/>
            <a:ext cx="102557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这个故事发生在一个静悄悄的夜晚，</a:t>
            </a:r>
            <a:r>
              <a:rPr lang="en-US" altLang="zh-CN" sz="2800" b="0" i="0" dirty="0">
                <a:solidFill>
                  <a:srgbClr val="24292F"/>
                </a:solidFill>
                <a:effectLst/>
                <a:latin typeface="ali-55"/>
              </a:rPr>
              <a:t>30000</a:t>
            </a:r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个西瓜突然决定逃跑。</a:t>
            </a:r>
            <a:endParaRPr lang="en-US" altLang="zh-CN" sz="2800" b="0" i="0" dirty="0">
              <a:solidFill>
                <a:srgbClr val="24292F"/>
              </a:solidFill>
              <a:effectLst/>
              <a:latin typeface="ali-55"/>
            </a:endParaRPr>
          </a:p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它们听到乌鸦说它们会被吃掉，于是决定寻找自由。西瓜们滚啊</a:t>
            </a:r>
            <a:endParaRPr lang="en-US" altLang="zh-CN" sz="2800" b="0" i="0" dirty="0">
              <a:solidFill>
                <a:srgbClr val="24292F"/>
              </a:solidFill>
              <a:effectLst/>
              <a:latin typeface="ali-55"/>
            </a:endParaRPr>
          </a:p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滚，在路上遇到了一些小动物，最后爬上山顶跳进大海。而在西</a:t>
            </a:r>
            <a:endParaRPr lang="en-US" altLang="zh-CN" sz="2800" b="0" i="0" dirty="0">
              <a:solidFill>
                <a:srgbClr val="24292F"/>
              </a:solidFill>
              <a:effectLst/>
              <a:latin typeface="ali-55"/>
            </a:endParaRPr>
          </a:p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瓜田里，人们一直寻找着逃跑的西瓜们。最后，乌鸦发现太阳变</a:t>
            </a:r>
            <a:endParaRPr lang="en-US" altLang="zh-CN" sz="2800" b="0" i="0" dirty="0">
              <a:solidFill>
                <a:srgbClr val="24292F"/>
              </a:solidFill>
              <a:effectLst/>
              <a:latin typeface="ali-55"/>
            </a:endParaRPr>
          </a:p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得有点奇怪，看上去像西瓜汁一样好吃。这个故事充满了趣味和</a:t>
            </a:r>
            <a:endParaRPr lang="en-US" altLang="zh-CN" sz="2800" b="0" i="0" dirty="0">
              <a:solidFill>
                <a:srgbClr val="24292F"/>
              </a:solidFill>
              <a:effectLst/>
              <a:latin typeface="ali-55"/>
            </a:endParaRPr>
          </a:p>
          <a:p>
            <a:r>
              <a:rPr lang="zh-CN" altLang="en-US" sz="2800" b="0" i="0" dirty="0">
                <a:solidFill>
                  <a:srgbClr val="24292F"/>
                </a:solidFill>
                <a:effectLst/>
                <a:latin typeface="ali-55"/>
              </a:rPr>
              <a:t>想象力，让人充满好奇。</a:t>
            </a:r>
            <a:endParaRPr lang="zh-CN" alt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026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ḻï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d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 eaLnBrk="0">
              <a:lnSpc>
                <a:spcPct val="106000"/>
              </a:lnSpc>
              <a:tabLst/>
            </a:pPr>
            <a:br>
              <a:rPr lang="zh-CN" altLang="en-US" sz="3600" dirty="0"/>
            </a:br>
            <a:r>
              <a:rPr lang="zh-CN" altLang="en-US" sz="36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推荐理由</a:t>
            </a:r>
            <a:endParaRPr lang="zh-CN" altLang="en-US" sz="3600" dirty="0"/>
          </a:p>
        </p:txBody>
      </p:sp>
      <p:sp>
        <p:nvSpPr>
          <p:cNvPr id="2" name="íšľiḓè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6" name="isḻiḍê">
            <a:extLst>
              <a:ext uri="{FF2B5EF4-FFF2-40B4-BE49-F238E27FC236}">
                <a16:creationId xmlns:a16="http://schemas.microsoft.com/office/drawing/2014/main" id="{EA164AB9-9FFE-0CF4-09A7-A8DFAD1F0669}"/>
              </a:ext>
            </a:extLst>
          </p:cNvPr>
          <p:cNvSpPr txBox="1">
            <a:spLocks/>
          </p:cNvSpPr>
          <p:nvPr/>
        </p:nvSpPr>
        <p:spPr>
          <a:xfrm>
            <a:off x="7602928" y="2585140"/>
            <a:ext cx="3251000" cy="1323439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9600" dirty="0">
                <a:solidFill>
                  <a:srgbClr val="5C5CC4"/>
                </a:solidFill>
              </a:rPr>
              <a:t>O5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64224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ļi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:a16="http://schemas.microsoft.com/office/drawing/2014/main" id="{ECB09E88-54AC-4AEA-A612-E20D80215EBD}"/>
              </a:ext>
            </a:extLst>
          </p:cNvPr>
          <p:cNvSpPr/>
          <p:nvPr/>
        </p:nvSpPr>
        <p:spPr>
          <a:xfrm>
            <a:off x="574712" y="995350"/>
            <a:ext cx="11042576" cy="2939547"/>
          </a:xfrm>
          <a:prstGeom prst="roundRect">
            <a:avLst/>
          </a:prstGeom>
          <a:solidFill>
            <a:srgbClr val="0070C0">
              <a:alpha val="61000"/>
            </a:srgb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279400" stA="84000" endPos="27000" dir="5400000" sy="-100000" algn="bl" rotWithShape="0"/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íṡľíḋe">
            <a:extLst>
              <a:ext uri="{FF2B5EF4-FFF2-40B4-BE49-F238E27FC236}">
                <a16:creationId xmlns:a16="http://schemas.microsoft.com/office/drawing/2014/main" id="{990BCCAB-F1A8-A322-8668-BD1256B6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4" y="180975"/>
            <a:ext cx="1683859" cy="457200"/>
          </a:xfrm>
        </p:spPr>
        <p:txBody>
          <a:bodyPr>
            <a:normAutofit fontScale="90000"/>
          </a:bodyPr>
          <a:lstStyle/>
          <a:p>
            <a:pPr rtl="0" eaLnBrk="0">
              <a:lnSpc>
                <a:spcPct val="106000"/>
              </a:lnSpc>
              <a:tabLst/>
            </a:pPr>
            <a:br>
              <a:rPr lang="zh-CN" altLang="en-US" sz="2800" dirty="0"/>
            </a:br>
            <a:r>
              <a:rPr lang="zh-CN" altLang="en-US" sz="28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推荐理由</a:t>
            </a:r>
            <a:endParaRPr lang="zh-CN" altLang="en-US" dirty="0"/>
          </a:p>
        </p:txBody>
      </p:sp>
      <p:sp>
        <p:nvSpPr>
          <p:cNvPr id="3" name="iṥḷïďê">
            <a:extLst>
              <a:ext uri="{FF2B5EF4-FFF2-40B4-BE49-F238E27FC236}">
                <a16:creationId xmlns:a16="http://schemas.microsoft.com/office/drawing/2014/main" id="{98AB72BC-54D2-18EF-5A74-D8278C5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737B47-C1A6-4A20-9481-D6771E93F2D2}"/>
              </a:ext>
            </a:extLst>
          </p:cNvPr>
          <p:cNvSpPr/>
          <p:nvPr/>
        </p:nvSpPr>
        <p:spPr>
          <a:xfrm>
            <a:off x="600075" y="714375"/>
            <a:ext cx="11591925" cy="45719"/>
          </a:xfrm>
          <a:prstGeom prst="rect">
            <a:avLst/>
          </a:prstGeom>
          <a:gradFill>
            <a:gsLst>
              <a:gs pos="0">
                <a:srgbClr val="539AD5"/>
              </a:gs>
              <a:gs pos="100000">
                <a:srgbClr val="E9A5E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A47D393-498B-4AE6-BF1D-0EE45BB4B17D}"/>
              </a:ext>
            </a:extLst>
          </p:cNvPr>
          <p:cNvSpPr txBox="1"/>
          <p:nvPr/>
        </p:nvSpPr>
        <p:spPr>
          <a:xfrm>
            <a:off x="1847088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89CBDAD-92A4-4369-BFCC-CC6BE2D6A09B}"/>
              </a:ext>
            </a:extLst>
          </p:cNvPr>
          <p:cNvSpPr txBox="1"/>
          <p:nvPr/>
        </p:nvSpPr>
        <p:spPr>
          <a:xfrm>
            <a:off x="968910" y="1245007"/>
            <a:ext cx="10854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四叶草世界精选绘本，荣获第</a:t>
            </a:r>
            <a:r>
              <a:rPr lang="en-US" altLang="zh-CN" sz="3200" dirty="0"/>
              <a:t>21</a:t>
            </a:r>
            <a:r>
              <a:rPr lang="zh-CN" altLang="en-US" sz="3200" dirty="0"/>
              <a:t>届日本绘本奖大奖，一个</a:t>
            </a:r>
            <a:endParaRPr lang="en-US" altLang="zh-CN" sz="3200" dirty="0"/>
          </a:p>
          <a:p>
            <a:r>
              <a:rPr lang="zh-CN" altLang="en-US" sz="3200" dirty="0"/>
              <a:t>充满了奇思妙想的故事，可以培养孩子的想象力和创造力，</a:t>
            </a:r>
            <a:endParaRPr lang="en-US" altLang="zh-CN" sz="3200" dirty="0"/>
          </a:p>
          <a:p>
            <a:r>
              <a:rPr lang="zh-CN" altLang="en-US" sz="3200" dirty="0"/>
              <a:t>同时开放式的结尾也给读者留下了更大的想象空间。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71447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ṥḷíd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lîḍê">
            <a:extLst>
              <a:ext uri="{FF2B5EF4-FFF2-40B4-BE49-F238E27FC236}">
                <a16:creationId xmlns:a16="http://schemas.microsoft.com/office/drawing/2014/main" id="{7E146E7C-0D83-410E-B360-7847E2675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8"/>
            <a:ext cx="7871045" cy="4691062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简介</a:t>
            </a:r>
            <a:endParaRPr lang="en-GB" altLang="zh-CN" sz="3200" dirty="0"/>
          </a:p>
          <a:p>
            <a:r>
              <a:rPr lang="zh-CN" altLang="en-US" sz="3200" dirty="0"/>
              <a:t>作者</a:t>
            </a:r>
            <a:endParaRPr lang="en-GB" altLang="zh-CN" sz="3200" dirty="0"/>
          </a:p>
          <a:p>
            <a:r>
              <a:rPr lang="zh-CN" altLang="en-US" sz="3200" dirty="0"/>
              <a:t>出版社</a:t>
            </a:r>
            <a:endParaRPr lang="en-GB" altLang="zh-CN" sz="3200" dirty="0"/>
          </a:p>
          <a:p>
            <a:r>
              <a:rPr lang="zh-CN" altLang="en-US" sz="3200" dirty="0"/>
              <a:t>故事梗概</a:t>
            </a:r>
            <a:endParaRPr lang="en-US" altLang="zh-CN" sz="3200" dirty="0"/>
          </a:p>
          <a:p>
            <a:r>
              <a:rPr lang="zh-CN" altLang="en-US" sz="3200" dirty="0"/>
              <a:t>推荐理由</a:t>
            </a:r>
            <a:endParaRPr lang="en-GB" altLang="zh-CN" sz="3200" dirty="0"/>
          </a:p>
          <a:p>
            <a:endParaRPr lang="zh-CN" altLang="en-US" sz="3200" dirty="0"/>
          </a:p>
        </p:txBody>
      </p:sp>
      <p:sp>
        <p:nvSpPr>
          <p:cNvPr id="5" name="íšḷîḋé">
            <a:extLst>
              <a:ext uri="{FF2B5EF4-FFF2-40B4-BE49-F238E27FC236}">
                <a16:creationId xmlns:a16="http://schemas.microsoft.com/office/drawing/2014/main" id="{7BBC5F1D-2F12-47ED-BD76-3F60ED1D9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zh-CN" altLang="en-US" sz="4800" dirty="0"/>
              <a:t>目录</a:t>
            </a:r>
            <a:endParaRPr lang="en-GB" altLang="zh-CN" sz="4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90999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ḻï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d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 eaLnBrk="0">
              <a:lnSpc>
                <a:spcPct val="106000"/>
              </a:lnSpc>
              <a:tabLst/>
            </a:pPr>
            <a:br>
              <a:rPr lang="zh-CN" altLang="en-US" sz="3600" dirty="0"/>
            </a:br>
            <a:r>
              <a:rPr lang="zh-CN" altLang="en-US" sz="36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简介</a:t>
            </a:r>
            <a:endParaRPr lang="zh-CN" altLang="en-US" sz="3600" dirty="0"/>
          </a:p>
        </p:txBody>
      </p:sp>
      <p:sp>
        <p:nvSpPr>
          <p:cNvPr id="2" name="íšľiḓè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6" name="isḻiḍê">
            <a:extLst>
              <a:ext uri="{FF2B5EF4-FFF2-40B4-BE49-F238E27FC236}">
                <a16:creationId xmlns:a16="http://schemas.microsoft.com/office/drawing/2014/main" id="{EA164AB9-9FFE-0CF4-09A7-A8DFAD1F0669}"/>
              </a:ext>
            </a:extLst>
          </p:cNvPr>
          <p:cNvSpPr txBox="1">
            <a:spLocks/>
          </p:cNvSpPr>
          <p:nvPr/>
        </p:nvSpPr>
        <p:spPr>
          <a:xfrm>
            <a:off x="7602928" y="2585140"/>
            <a:ext cx="3251000" cy="1323439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9600" dirty="0">
                <a:solidFill>
                  <a:srgbClr val="5C5CC4"/>
                </a:solidFill>
              </a:rPr>
              <a:t>O1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208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ļi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id="{0AD5D659-F23E-4035-B5CF-760EBF81C630}"/>
              </a:ext>
            </a:extLst>
          </p:cNvPr>
          <p:cNvSpPr/>
          <p:nvPr/>
        </p:nvSpPr>
        <p:spPr>
          <a:xfrm>
            <a:off x="549349" y="927731"/>
            <a:ext cx="11042576" cy="3141349"/>
          </a:xfrm>
          <a:prstGeom prst="roundRect">
            <a:avLst/>
          </a:prstGeom>
          <a:solidFill>
            <a:srgbClr val="0070C0">
              <a:alpha val="61000"/>
            </a:srgb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279400" stA="84000" endPos="27000" dir="5400000" sy="-100000" algn="bl" rotWithShape="0"/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íṡľíḋe">
            <a:extLst>
              <a:ext uri="{FF2B5EF4-FFF2-40B4-BE49-F238E27FC236}">
                <a16:creationId xmlns:a16="http://schemas.microsoft.com/office/drawing/2014/main" id="{990BCCAB-F1A8-A322-8668-BD1256B6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4" y="180975"/>
            <a:ext cx="1006475" cy="457200"/>
          </a:xfrm>
        </p:spPr>
        <p:txBody>
          <a:bodyPr>
            <a:normAutofit fontScale="90000"/>
          </a:bodyPr>
          <a:lstStyle/>
          <a:p>
            <a:pPr rtl="0" eaLnBrk="0">
              <a:lnSpc>
                <a:spcPct val="106000"/>
              </a:lnSpc>
              <a:tabLst/>
            </a:pPr>
            <a:br>
              <a:rPr lang="zh-CN" altLang="en-US" sz="2800" dirty="0"/>
            </a:br>
            <a:r>
              <a:rPr lang="zh-CN" altLang="en-US" sz="28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简介</a:t>
            </a:r>
            <a:endParaRPr lang="zh-CN" altLang="en-US" dirty="0"/>
          </a:p>
        </p:txBody>
      </p:sp>
      <p:sp>
        <p:nvSpPr>
          <p:cNvPr id="3" name="iṥḷïďê">
            <a:extLst>
              <a:ext uri="{FF2B5EF4-FFF2-40B4-BE49-F238E27FC236}">
                <a16:creationId xmlns:a16="http://schemas.microsoft.com/office/drawing/2014/main" id="{98AB72BC-54D2-18EF-5A74-D8278C5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737B47-C1A6-4A20-9481-D6771E93F2D2}"/>
              </a:ext>
            </a:extLst>
          </p:cNvPr>
          <p:cNvSpPr/>
          <p:nvPr/>
        </p:nvSpPr>
        <p:spPr>
          <a:xfrm>
            <a:off x="600075" y="714375"/>
            <a:ext cx="11591925" cy="45719"/>
          </a:xfrm>
          <a:prstGeom prst="rect">
            <a:avLst/>
          </a:prstGeom>
          <a:gradFill>
            <a:gsLst>
              <a:gs pos="0">
                <a:srgbClr val="539AD5"/>
              </a:gs>
              <a:gs pos="100000">
                <a:srgbClr val="E9A5E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6D64496-D5D2-4BD9-BC5A-686AA76A24F3}"/>
              </a:ext>
            </a:extLst>
          </p:cNvPr>
          <p:cNvSpPr txBox="1"/>
          <p:nvPr/>
        </p:nvSpPr>
        <p:spPr>
          <a:xfrm>
            <a:off x="542818" y="1152141"/>
            <a:ext cx="109760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故事发生在一个静悄悄的夜晚。“加油，大家快跟上！”不得了了，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30000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个</a:t>
            </a:r>
            <a:endParaRPr lang="en-US" altLang="zh-CN" sz="24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西瓜从瓜田里逃跑了！“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1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2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3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4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，咕噜咕噜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……”“2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2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3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、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4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，咕噜咕噜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……”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46CFF9B-6BC0-44EB-9248-0C328D1557C0}"/>
              </a:ext>
            </a:extLst>
          </p:cNvPr>
          <p:cNvSpPr txBox="1"/>
          <p:nvPr/>
        </p:nvSpPr>
        <p:spPr>
          <a:xfrm>
            <a:off x="542818" y="2409411"/>
            <a:ext cx="108109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它们到底要逃到什么地方去呢？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30000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个西瓜为什么要逃跑？路上会碰到些什么</a:t>
            </a:r>
            <a:endParaRPr lang="en-US" altLang="zh-CN" sz="24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事情呢？最后的结局又是什么样的呢？是榨成西瓜汁被喝掉了呢还是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……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这一切</a:t>
            </a:r>
            <a:endParaRPr lang="en-US" altLang="zh-CN" sz="24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是那么的让人脑洞大开，那么的让人好奇。</a:t>
            </a:r>
          </a:p>
          <a:p>
            <a:endParaRPr lang="zh-CN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577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ḻï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d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 eaLnBrk="0">
              <a:lnSpc>
                <a:spcPct val="106000"/>
              </a:lnSpc>
              <a:tabLst/>
            </a:pPr>
            <a:br>
              <a:rPr lang="zh-CN" altLang="en-US" sz="3600" dirty="0"/>
            </a:br>
            <a:r>
              <a:rPr lang="zh-CN" altLang="en-US" sz="36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作者</a:t>
            </a:r>
            <a:endParaRPr lang="zh-CN" altLang="en-US" sz="3600" dirty="0"/>
          </a:p>
        </p:txBody>
      </p:sp>
      <p:sp>
        <p:nvSpPr>
          <p:cNvPr id="2" name="íšľiḓè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6" name="isḻiḍê">
            <a:extLst>
              <a:ext uri="{FF2B5EF4-FFF2-40B4-BE49-F238E27FC236}">
                <a16:creationId xmlns:a16="http://schemas.microsoft.com/office/drawing/2014/main" id="{EA164AB9-9FFE-0CF4-09A7-A8DFAD1F0669}"/>
              </a:ext>
            </a:extLst>
          </p:cNvPr>
          <p:cNvSpPr txBox="1">
            <a:spLocks/>
          </p:cNvSpPr>
          <p:nvPr/>
        </p:nvSpPr>
        <p:spPr>
          <a:xfrm>
            <a:off x="7602928" y="2585140"/>
            <a:ext cx="3251000" cy="1323439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9600" dirty="0">
                <a:solidFill>
                  <a:srgbClr val="5C5CC4"/>
                </a:solidFill>
              </a:rPr>
              <a:t>O2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5156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ļi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ṡľíḋe">
            <a:extLst>
              <a:ext uri="{FF2B5EF4-FFF2-40B4-BE49-F238E27FC236}">
                <a16:creationId xmlns:a16="http://schemas.microsoft.com/office/drawing/2014/main" id="{990BCCAB-F1A8-A322-8668-BD1256B6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4" y="180975"/>
            <a:ext cx="1006475" cy="457200"/>
          </a:xfrm>
        </p:spPr>
        <p:txBody>
          <a:bodyPr>
            <a:normAutofit fontScale="90000"/>
          </a:bodyPr>
          <a:lstStyle/>
          <a:p>
            <a:pPr rtl="0" eaLnBrk="0">
              <a:lnSpc>
                <a:spcPct val="106000"/>
              </a:lnSpc>
              <a:tabLst/>
            </a:pPr>
            <a:br>
              <a:rPr lang="zh-CN" altLang="en-US" sz="2800" dirty="0"/>
            </a:br>
            <a:r>
              <a:rPr lang="zh-CN" altLang="en-US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作者</a:t>
            </a:r>
            <a:endParaRPr lang="zh-CN" altLang="en-US" dirty="0"/>
          </a:p>
        </p:txBody>
      </p:sp>
      <p:sp>
        <p:nvSpPr>
          <p:cNvPr id="3" name="iṥḷïďê">
            <a:extLst>
              <a:ext uri="{FF2B5EF4-FFF2-40B4-BE49-F238E27FC236}">
                <a16:creationId xmlns:a16="http://schemas.microsoft.com/office/drawing/2014/main" id="{98AB72BC-54D2-18EF-5A74-D8278C5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737B47-C1A6-4A20-9481-D6771E93F2D2}"/>
              </a:ext>
            </a:extLst>
          </p:cNvPr>
          <p:cNvSpPr/>
          <p:nvPr/>
        </p:nvSpPr>
        <p:spPr>
          <a:xfrm>
            <a:off x="600075" y="714375"/>
            <a:ext cx="11591925" cy="45719"/>
          </a:xfrm>
          <a:prstGeom prst="rect">
            <a:avLst/>
          </a:prstGeom>
          <a:gradFill>
            <a:gsLst>
              <a:gs pos="0">
                <a:srgbClr val="539AD5"/>
              </a:gs>
              <a:gs pos="100000">
                <a:srgbClr val="E9A5E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AB34BFD-70ED-4565-8FF5-73747D4A2C85}"/>
              </a:ext>
            </a:extLst>
          </p:cNvPr>
          <p:cNvSpPr/>
          <p:nvPr/>
        </p:nvSpPr>
        <p:spPr>
          <a:xfrm>
            <a:off x="549349" y="1196518"/>
            <a:ext cx="11042576" cy="2939547"/>
          </a:xfrm>
          <a:prstGeom prst="roundRect">
            <a:avLst/>
          </a:prstGeom>
          <a:solidFill>
            <a:srgbClr val="0070C0">
              <a:alpha val="61000"/>
            </a:srgb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279400" stA="84000" endPos="27000" dir="5400000" sy="-100000" algn="bl" rotWithShape="0"/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2BF3FFD-9D33-46D7-AC99-D6AE64A42607}"/>
              </a:ext>
            </a:extLst>
          </p:cNvPr>
          <p:cNvSpPr txBox="1"/>
          <p:nvPr/>
        </p:nvSpPr>
        <p:spPr>
          <a:xfrm>
            <a:off x="769088" y="1548132"/>
            <a:ext cx="106538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安芸备后，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1948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年生于日本广岛县尾道市。毕业于东京艺术大学日本画专业。他在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60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岁创作的绘本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下野动物园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荣获第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14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届日本绘本奖大奖，被选入第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25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届“好绘本”书单。绘本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《30000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个西瓜逃跑了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获第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21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届日本绘本奖大奖。此外，他还创作了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下野水族馆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五十音图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捉迷藏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出来，出来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我的第一套图鉴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以及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《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骤雨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》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（荣获第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60 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届产经儿童出版文化奖</a:t>
            </a:r>
            <a:r>
              <a:rPr lang="en-US" altLang="zh-CN" sz="2400" b="0" i="0" dirty="0">
                <a:solidFill>
                  <a:srgbClr val="333333"/>
                </a:solidFill>
                <a:effectLst/>
                <a:latin typeface="Helvetica Neue"/>
              </a:rPr>
              <a:t>JR </a:t>
            </a:r>
            <a:r>
              <a:rPr lang="zh-CN" altLang="en-US" sz="2400" b="0" i="0" dirty="0">
                <a:solidFill>
                  <a:srgbClr val="333333"/>
                </a:solidFill>
                <a:effectLst/>
                <a:latin typeface="Helvetica Neue"/>
              </a:rPr>
              <a:t>奖）等。</a:t>
            </a:r>
            <a:endParaRPr lang="zh-CN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960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ḻï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d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 eaLnBrk="0">
              <a:lnSpc>
                <a:spcPct val="106000"/>
              </a:lnSpc>
              <a:tabLst/>
            </a:pPr>
            <a:br>
              <a:rPr lang="zh-CN" altLang="en-US" sz="3600" dirty="0"/>
            </a:br>
            <a:r>
              <a:rPr lang="zh-CN" altLang="en-US" sz="36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出版社</a:t>
            </a:r>
            <a:endParaRPr lang="zh-CN" altLang="en-US" sz="3600" dirty="0"/>
          </a:p>
        </p:txBody>
      </p:sp>
      <p:sp>
        <p:nvSpPr>
          <p:cNvPr id="2" name="íšľiḓè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isḻiḍê">
            <a:extLst>
              <a:ext uri="{FF2B5EF4-FFF2-40B4-BE49-F238E27FC236}">
                <a16:creationId xmlns:a16="http://schemas.microsoft.com/office/drawing/2014/main" id="{EA164AB9-9FFE-0CF4-09A7-A8DFAD1F0669}"/>
              </a:ext>
            </a:extLst>
          </p:cNvPr>
          <p:cNvSpPr txBox="1">
            <a:spLocks/>
          </p:cNvSpPr>
          <p:nvPr/>
        </p:nvSpPr>
        <p:spPr>
          <a:xfrm>
            <a:off x="7602928" y="2585140"/>
            <a:ext cx="3251000" cy="1323439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9600" dirty="0">
                <a:solidFill>
                  <a:srgbClr val="5C5CC4"/>
                </a:solidFill>
              </a:rPr>
              <a:t>O3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762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ļi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6C82F15F-E1E8-4FE5-9370-83DD6FF425DA}"/>
              </a:ext>
            </a:extLst>
          </p:cNvPr>
          <p:cNvSpPr/>
          <p:nvPr/>
        </p:nvSpPr>
        <p:spPr>
          <a:xfrm>
            <a:off x="246888" y="1057657"/>
            <a:ext cx="11698224" cy="3313175"/>
          </a:xfrm>
          <a:prstGeom prst="roundRect">
            <a:avLst/>
          </a:prstGeom>
          <a:solidFill>
            <a:srgbClr val="0070C0">
              <a:alpha val="61000"/>
            </a:srgb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279400" stA="84000" endPos="27000" dir="5400000" sy="-100000" algn="bl" rotWithShape="0"/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íṡľíḋe">
            <a:extLst>
              <a:ext uri="{FF2B5EF4-FFF2-40B4-BE49-F238E27FC236}">
                <a16:creationId xmlns:a16="http://schemas.microsoft.com/office/drawing/2014/main" id="{990BCCAB-F1A8-A322-8668-BD1256B6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4" y="180975"/>
            <a:ext cx="1683859" cy="457200"/>
          </a:xfrm>
        </p:spPr>
        <p:txBody>
          <a:bodyPr>
            <a:normAutofit fontScale="90000"/>
          </a:bodyPr>
          <a:lstStyle/>
          <a:p>
            <a:pPr rtl="0" eaLnBrk="0">
              <a:lnSpc>
                <a:spcPct val="106000"/>
              </a:lnSpc>
              <a:tabLst/>
            </a:pPr>
            <a:br>
              <a:rPr lang="zh-CN" altLang="en-US" sz="2800" dirty="0"/>
            </a:br>
            <a:r>
              <a:rPr lang="zh-CN" altLang="en-US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出版社</a:t>
            </a:r>
            <a:endParaRPr lang="zh-CN" altLang="en-US" dirty="0"/>
          </a:p>
        </p:txBody>
      </p:sp>
      <p:sp>
        <p:nvSpPr>
          <p:cNvPr id="3" name="iṥḷïďê">
            <a:extLst>
              <a:ext uri="{FF2B5EF4-FFF2-40B4-BE49-F238E27FC236}">
                <a16:creationId xmlns:a16="http://schemas.microsoft.com/office/drawing/2014/main" id="{98AB72BC-54D2-18EF-5A74-D8278C5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737B47-C1A6-4A20-9481-D6771E93F2D2}"/>
              </a:ext>
            </a:extLst>
          </p:cNvPr>
          <p:cNvSpPr/>
          <p:nvPr/>
        </p:nvSpPr>
        <p:spPr>
          <a:xfrm>
            <a:off x="600075" y="714375"/>
            <a:ext cx="11591925" cy="45719"/>
          </a:xfrm>
          <a:prstGeom prst="rect">
            <a:avLst/>
          </a:prstGeom>
          <a:gradFill>
            <a:gsLst>
              <a:gs pos="0">
                <a:srgbClr val="539AD5"/>
              </a:gs>
              <a:gs pos="100000">
                <a:srgbClr val="E9A5E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492D756-3DEB-44AD-8F84-0EC02E564109}"/>
              </a:ext>
            </a:extLst>
          </p:cNvPr>
          <p:cNvSpPr txBox="1"/>
          <p:nvPr/>
        </p:nvSpPr>
        <p:spPr>
          <a:xfrm>
            <a:off x="246888" y="1179576"/>
            <a:ext cx="11832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一直以来，安徽少儿社秉承“心存孩子，面向未来”的出版理念，</a:t>
            </a:r>
            <a:endParaRPr lang="en-US" altLang="zh-CN" sz="32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坚持科学发展观，坚持贯彻落实党的出版方针政策和国家的法律</a:t>
            </a:r>
            <a:endParaRPr lang="en-US" altLang="zh-CN" sz="32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法规，坚持正确出版导向，坚持以两个效益增长为中心，强化精</a:t>
            </a:r>
            <a:endParaRPr lang="en-US" altLang="zh-CN" sz="32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品意识，不断深化改革，努力创新突破，出版了一批思想性、知</a:t>
            </a:r>
            <a:endParaRPr lang="en-US" altLang="zh-CN" sz="32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识性、趣味性俱佳的高品位优秀少儿读物，满足了少年儿童读者</a:t>
            </a:r>
            <a:endParaRPr lang="en-US" altLang="zh-CN" sz="32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sz="3200" b="0" i="0" dirty="0">
                <a:solidFill>
                  <a:srgbClr val="333333"/>
                </a:solidFill>
                <a:effectLst/>
                <a:latin typeface="Helvetica Neue"/>
              </a:rPr>
              <a:t>多方面的精神需求，受到了社会各界的广泛好评。</a:t>
            </a:r>
            <a:endParaRPr lang="zh-CN" alt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2003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ḻï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d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 eaLnBrk="0">
              <a:lnSpc>
                <a:spcPct val="106000"/>
              </a:lnSpc>
              <a:tabLst/>
            </a:pPr>
            <a:br>
              <a:rPr lang="zh-CN" altLang="en-US" sz="3600" dirty="0"/>
            </a:br>
            <a:r>
              <a:rPr lang="zh-CN" altLang="en-US" sz="3600" kern="0" spc="80" dirty="0">
                <a:gradFill flip="none" rotWithShape="1">
                  <a:gsLst>
                    <a:gs pos="0">
                      <a:srgbClr val="539AD5"/>
                    </a:gs>
                    <a:gs pos="100000">
                      <a:srgbClr val="E9A5E4"/>
                    </a:gs>
                  </a:gsLst>
                  <a:lin ang="0" scaled="1"/>
                  <a:tileRect/>
                </a:gradFill>
                <a:latin typeface="Microsoft YaHei"/>
                <a:ea typeface="Microsoft YaHei"/>
              </a:rPr>
              <a:t>故事梗概</a:t>
            </a:r>
            <a:endParaRPr lang="zh-CN" altLang="en-US" sz="3600" dirty="0"/>
          </a:p>
        </p:txBody>
      </p:sp>
      <p:sp>
        <p:nvSpPr>
          <p:cNvPr id="2" name="íšľiḓè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" name="isḻiḍê">
            <a:extLst>
              <a:ext uri="{FF2B5EF4-FFF2-40B4-BE49-F238E27FC236}">
                <a16:creationId xmlns:a16="http://schemas.microsoft.com/office/drawing/2014/main" id="{EA164AB9-9FFE-0CF4-09A7-A8DFAD1F0669}"/>
              </a:ext>
            </a:extLst>
          </p:cNvPr>
          <p:cNvSpPr txBox="1">
            <a:spLocks/>
          </p:cNvSpPr>
          <p:nvPr/>
        </p:nvSpPr>
        <p:spPr>
          <a:xfrm>
            <a:off x="7602928" y="2585140"/>
            <a:ext cx="3251000" cy="1323439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9600" dirty="0">
                <a:solidFill>
                  <a:srgbClr val="5C5CC4"/>
                </a:solidFill>
              </a:rPr>
              <a:t>O4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80428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86140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5C5CC4"/>
      </a:accent1>
      <a:accent2>
        <a:srgbClr val="FF66A7"/>
      </a:accent2>
      <a:accent3>
        <a:srgbClr val="3E54A3"/>
      </a:accent3>
      <a:accent4>
        <a:srgbClr val="90C4FE"/>
      </a:accent4>
      <a:accent5>
        <a:srgbClr val="A0A0A0"/>
      </a:accent5>
      <a:accent6>
        <a:srgbClr val="CDCDCD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5C5CC4"/>
    </a:accent1>
    <a:accent2>
      <a:srgbClr val="FF66A7"/>
    </a:accent2>
    <a:accent3>
      <a:srgbClr val="3E54A3"/>
    </a:accent3>
    <a:accent4>
      <a:srgbClr val="90C4FE"/>
    </a:accent4>
    <a:accent5>
      <a:srgbClr val="A0A0A0"/>
    </a:accent5>
    <a:accent6>
      <a:srgbClr val="CDCDCD"/>
    </a:accent6>
    <a:hlink>
      <a:srgbClr val="F84D4D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Nian</Template>
  <TotalTime>261</TotalTime>
  <Words>524</Words>
  <Application>Microsoft Office PowerPoint</Application>
  <PresentationFormat>宽屏</PresentationFormat>
  <Paragraphs>55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ali-55</vt:lpstr>
      <vt:lpstr>-apple-system</vt:lpstr>
      <vt:lpstr>Helvetica Neue</vt:lpstr>
      <vt:lpstr>等线</vt:lpstr>
      <vt:lpstr>Microsoft YaHei</vt:lpstr>
      <vt:lpstr>Arial</vt:lpstr>
      <vt:lpstr>Designed by iSlide</vt:lpstr>
      <vt:lpstr>PowerPoint 演示文稿</vt:lpstr>
      <vt:lpstr>PowerPoint 演示文稿</vt:lpstr>
      <vt:lpstr> 简介</vt:lpstr>
      <vt:lpstr> 简介</vt:lpstr>
      <vt:lpstr> 作者</vt:lpstr>
      <vt:lpstr> 作者</vt:lpstr>
      <vt:lpstr> 出版社</vt:lpstr>
      <vt:lpstr> 出版社</vt:lpstr>
      <vt:lpstr> 故事梗概</vt:lpstr>
      <vt:lpstr> 故事梗概</vt:lpstr>
      <vt:lpstr> 推荐理由</vt:lpstr>
      <vt:lpstr> 推荐理由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Nian</dc:creator>
  <cp:lastModifiedBy>奕辰 林</cp:lastModifiedBy>
  <cp:revision>10</cp:revision>
  <cp:lastPrinted>2022-05-15T16:00:00Z</cp:lastPrinted>
  <dcterms:created xsi:type="dcterms:W3CDTF">2022-05-15T16:00:00Z</dcterms:created>
  <dcterms:modified xsi:type="dcterms:W3CDTF">2023-08-29T11:45:57Z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b4aa9def-08e5-4b9d-91c4-49057efd6d01</vt:lpwstr>
  </property>
</Properties>
</file>